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1" r:id="rId2"/>
    <p:sldId id="276" r:id="rId3"/>
    <p:sldId id="279" r:id="rId4"/>
    <p:sldId id="305" r:id="rId5"/>
    <p:sldId id="306" r:id="rId6"/>
    <p:sldId id="280" r:id="rId7"/>
    <p:sldId id="282" r:id="rId8"/>
    <p:sldId id="283" r:id="rId9"/>
    <p:sldId id="304" r:id="rId10"/>
    <p:sldId id="284" r:id="rId11"/>
    <p:sldId id="294" r:id="rId12"/>
    <p:sldId id="295" r:id="rId13"/>
    <p:sldId id="300" r:id="rId14"/>
    <p:sldId id="289" r:id="rId15"/>
    <p:sldId id="288" r:id="rId16"/>
    <p:sldId id="287" r:id="rId17"/>
    <p:sldId id="290" r:id="rId18"/>
    <p:sldId id="291" r:id="rId19"/>
    <p:sldId id="292" r:id="rId20"/>
    <p:sldId id="293" r:id="rId21"/>
    <p:sldId id="301" r:id="rId22"/>
    <p:sldId id="297" r:id="rId23"/>
    <p:sldId id="298" r:id="rId24"/>
    <p:sldId id="299" r:id="rId25"/>
    <p:sldId id="310" r:id="rId26"/>
    <p:sldId id="311" r:id="rId27"/>
    <p:sldId id="309" r:id="rId28"/>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kolaos Loutas" initials="N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D8D"/>
    <a:srgbClr val="00AEF0"/>
    <a:srgbClr val="BAA523"/>
    <a:srgbClr val="96A519"/>
    <a:srgbClr val="3996A5"/>
    <a:srgbClr val="97BF0D"/>
    <a:srgbClr val="75195B"/>
    <a:srgbClr val="EE8032"/>
    <a:srgbClr val="EE7D32"/>
    <a:srgbClr val="3E7E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3" autoAdjust="0"/>
    <p:restoredTop sz="78705" autoAdjust="0"/>
  </p:normalViewPr>
  <p:slideViewPr>
    <p:cSldViewPr>
      <p:cViewPr varScale="1">
        <p:scale>
          <a:sx n="76" d="100"/>
          <a:sy n="76" d="100"/>
        </p:scale>
        <p:origin x="1214" y="53"/>
      </p:cViewPr>
      <p:guideLst>
        <p:guide orient="horz" pos="2160"/>
        <p:guide pos="2880"/>
      </p:guideLst>
    </p:cSldViewPr>
  </p:slideViewPr>
  <p:outlineViewPr>
    <p:cViewPr>
      <p:scale>
        <a:sx n="33" d="100"/>
        <a:sy n="33" d="100"/>
      </p:scale>
      <p:origin x="0" y="35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BE062F-AEEE-487D-8FF3-6F92881AA9B4}"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GB"/>
        </a:p>
      </dgm:t>
    </dgm:pt>
    <dgm:pt modelId="{13769277-8738-4A1B-B1EE-30B73A44E150}">
      <dgm:prSet/>
      <dgm:spPr/>
      <dgm:t>
        <a:bodyPr anchor="ctr"/>
        <a:lstStyle/>
        <a:p>
          <a:r>
            <a:rPr lang="en-GB" b="0" dirty="0" smtClean="0"/>
            <a:t>1. An introduction to ADMS-AP</a:t>
          </a:r>
          <a:endParaRPr lang="en-GB" b="0" dirty="0"/>
        </a:p>
      </dgm:t>
    </dgm:pt>
    <dgm:pt modelId="{95AAF5EB-C562-44D6-8BF6-4EFE058C14A0}" type="parTrans" cxnId="{DCB7A4D5-1D91-40F9-A3DA-FD0F554F6AD0}">
      <dgm:prSet/>
      <dgm:spPr/>
      <dgm:t>
        <a:bodyPr/>
        <a:lstStyle/>
        <a:p>
          <a:endParaRPr lang="en-GB"/>
        </a:p>
      </dgm:t>
    </dgm:pt>
    <dgm:pt modelId="{1C8C7592-D8EB-41C7-AC38-2B999FF33C26}" type="sibTrans" cxnId="{DCB7A4D5-1D91-40F9-A3DA-FD0F554F6AD0}">
      <dgm:prSet/>
      <dgm:spPr/>
      <dgm:t>
        <a:bodyPr/>
        <a:lstStyle/>
        <a:p>
          <a:endParaRPr lang="en-GB"/>
        </a:p>
      </dgm:t>
    </dgm:pt>
    <dgm:pt modelId="{BEBB2EA8-8778-4BD8-BA9E-F745BE058D91}">
      <dgm:prSet custT="1"/>
      <dgm:spPr>
        <a:solidFill>
          <a:schemeClr val="bg1">
            <a:lumMod val="85000"/>
            <a:alpha val="90000"/>
          </a:schemeClr>
        </a:solidFill>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Why ADMS?</a:t>
          </a:r>
          <a:endParaRPr lang="en-GB" sz="2000" i="0" dirty="0">
            <a:solidFill>
              <a:srgbClr val="0F5494"/>
            </a:solidFill>
            <a:latin typeface="+mn-lt"/>
            <a:ea typeface="+mn-ea"/>
            <a:cs typeface="+mn-cs"/>
          </a:endParaRPr>
        </a:p>
      </dgm:t>
    </dgm:pt>
    <dgm:pt modelId="{CC10BA92-A56C-47E4-BBBA-66D28AEEC7CB}" type="parTrans" cxnId="{A87F8FAE-0C09-41E5-8119-6888CB6CD19C}">
      <dgm:prSet/>
      <dgm:spPr/>
      <dgm:t>
        <a:bodyPr/>
        <a:lstStyle/>
        <a:p>
          <a:endParaRPr lang="en-GB"/>
        </a:p>
      </dgm:t>
    </dgm:pt>
    <dgm:pt modelId="{719C09ED-93C1-4ADC-B679-E47A17F5BA98}" type="sibTrans" cxnId="{A87F8FAE-0C09-41E5-8119-6888CB6CD19C}">
      <dgm:prSet/>
      <dgm:spPr/>
      <dgm:t>
        <a:bodyPr/>
        <a:lstStyle/>
        <a:p>
          <a:endParaRPr lang="en-GB"/>
        </a:p>
      </dgm:t>
    </dgm:pt>
    <dgm:pt modelId="{2ABE82A8-0EB7-4579-8B4D-2B8517CEE2D3}">
      <dgm:prSet/>
      <dgm:spPr/>
      <dgm:t>
        <a:bodyPr anchor="ctr"/>
        <a:lstStyle/>
        <a:p>
          <a:r>
            <a:rPr lang="en-GB" b="0" dirty="0" smtClean="0"/>
            <a:t>2. </a:t>
          </a:r>
          <a:r>
            <a:rPr lang="en-GB" dirty="0" smtClean="0"/>
            <a:t>A description of ADMS-AP’s structure</a:t>
          </a:r>
          <a:endParaRPr lang="en-GB" b="0" dirty="0"/>
        </a:p>
      </dgm:t>
    </dgm:pt>
    <dgm:pt modelId="{090A62AF-F908-4929-ADAD-5BC6636B923F}" type="parTrans" cxnId="{991E856D-88B5-4404-B044-A1C3C4CBF991}">
      <dgm:prSet/>
      <dgm:spPr/>
      <dgm:t>
        <a:bodyPr/>
        <a:lstStyle/>
        <a:p>
          <a:endParaRPr lang="en-GB"/>
        </a:p>
      </dgm:t>
    </dgm:pt>
    <dgm:pt modelId="{F67785A6-3727-4A20-B84F-EBEEB97026A8}" type="sibTrans" cxnId="{991E856D-88B5-4404-B044-A1C3C4CBF991}">
      <dgm:prSet/>
      <dgm:spPr/>
      <dgm:t>
        <a:bodyPr/>
        <a:lstStyle/>
        <a:p>
          <a:endParaRPr lang="en-GB"/>
        </a:p>
      </dgm:t>
    </dgm:pt>
    <dgm:pt modelId="{716C72D0-A3AE-4CA6-91EC-90F96475D3B0}">
      <dgm:prSet custT="1"/>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UML Class Diagram</a:t>
          </a:r>
          <a:endParaRPr lang="en-GB" sz="2000" i="0" dirty="0">
            <a:solidFill>
              <a:srgbClr val="0F5494"/>
            </a:solidFill>
            <a:latin typeface="+mn-lt"/>
            <a:ea typeface="+mn-ea"/>
            <a:cs typeface="+mn-cs"/>
          </a:endParaRPr>
        </a:p>
      </dgm:t>
    </dgm:pt>
    <dgm:pt modelId="{E8B6B1A2-25A8-4FB3-AFBB-6613054E86DD}" type="parTrans" cxnId="{55547125-A323-4EBF-9B4C-06E0CF8C9C1C}">
      <dgm:prSet/>
      <dgm:spPr/>
      <dgm:t>
        <a:bodyPr/>
        <a:lstStyle/>
        <a:p>
          <a:endParaRPr lang="en-GB"/>
        </a:p>
      </dgm:t>
    </dgm:pt>
    <dgm:pt modelId="{0C57067C-009D-466E-9977-7E895D24BC65}" type="sibTrans" cxnId="{55547125-A323-4EBF-9B4C-06E0CF8C9C1C}">
      <dgm:prSet/>
      <dgm:spPr/>
      <dgm:t>
        <a:bodyPr/>
        <a:lstStyle/>
        <a:p>
          <a:endParaRPr lang="en-GB"/>
        </a:p>
      </dgm:t>
    </dgm:pt>
    <dgm:pt modelId="{F45D9EB8-810F-4ED7-88E4-2BBE0BCA0A6D}">
      <dgm:prSet/>
      <dgm:spPr/>
      <dgm:t>
        <a:bodyPr anchor="ctr"/>
        <a:lstStyle/>
        <a:p>
          <a:r>
            <a:rPr lang="en-GB" dirty="0" smtClean="0"/>
            <a:t>3. A practical example</a:t>
          </a:r>
        </a:p>
      </dgm:t>
    </dgm:pt>
    <dgm:pt modelId="{2BAD0C63-4030-473D-B8C5-5C5AFF0C3293}" type="parTrans" cxnId="{C494D279-1655-460F-9FFC-3516B24E6AA7}">
      <dgm:prSet/>
      <dgm:spPr/>
      <dgm:t>
        <a:bodyPr/>
        <a:lstStyle/>
        <a:p>
          <a:endParaRPr lang="nl-BE"/>
        </a:p>
      </dgm:t>
    </dgm:pt>
    <dgm:pt modelId="{FA855A6A-9DD1-404A-BE12-A3E08B027CF2}" type="sibTrans" cxnId="{C494D279-1655-460F-9FFC-3516B24E6AA7}">
      <dgm:prSet/>
      <dgm:spPr/>
      <dgm:t>
        <a:bodyPr/>
        <a:lstStyle/>
        <a:p>
          <a:endParaRPr lang="nl-BE"/>
        </a:p>
      </dgm:t>
    </dgm:pt>
    <dgm:pt modelId="{C1A36899-8556-48E8-AA27-CD8167976183}">
      <dgm:prSet custT="1"/>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Data Catalogue Application Profile (DCAT-AP) using ADMS-AP</a:t>
          </a:r>
          <a:endParaRPr lang="en-GB" sz="2000" i="0" noProof="0" dirty="0">
            <a:solidFill>
              <a:srgbClr val="0F5494"/>
            </a:solidFill>
            <a:latin typeface="+mn-lt"/>
            <a:ea typeface="+mn-ea"/>
            <a:cs typeface="+mn-cs"/>
          </a:endParaRPr>
        </a:p>
      </dgm:t>
    </dgm:pt>
    <dgm:pt modelId="{BB727366-99A1-43B7-BE79-93E5366298EC}" type="parTrans" cxnId="{6256412B-CCB5-4BBD-B676-601D10056F94}">
      <dgm:prSet/>
      <dgm:spPr/>
      <dgm:t>
        <a:bodyPr/>
        <a:lstStyle/>
        <a:p>
          <a:endParaRPr lang="nl-BE"/>
        </a:p>
      </dgm:t>
    </dgm:pt>
    <dgm:pt modelId="{F21EF9EE-15A7-438B-9978-24AD63AAC072}" type="sibTrans" cxnId="{6256412B-CCB5-4BBD-B676-601D10056F94}">
      <dgm:prSet/>
      <dgm:spPr/>
      <dgm:t>
        <a:bodyPr/>
        <a:lstStyle/>
        <a:p>
          <a:endParaRPr lang="nl-BE"/>
        </a:p>
      </dgm:t>
    </dgm:pt>
    <dgm:pt modelId="{C181810C-4869-4C3E-B067-A09191813462}">
      <dgm:prSet custT="1"/>
      <dgm:spPr>
        <a:solidFill>
          <a:schemeClr val="bg1">
            <a:lumMod val="85000"/>
            <a:alpha val="90000"/>
          </a:schemeClr>
        </a:solidFill>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From ADMS to ADMS-AP</a:t>
          </a:r>
          <a:endParaRPr lang="en-GB" sz="2000" i="0" dirty="0">
            <a:solidFill>
              <a:srgbClr val="0F5494"/>
            </a:solidFill>
            <a:latin typeface="+mn-lt"/>
            <a:ea typeface="+mn-ea"/>
            <a:cs typeface="+mn-cs"/>
          </a:endParaRPr>
        </a:p>
      </dgm:t>
    </dgm:pt>
    <dgm:pt modelId="{09E71414-953B-40FC-8BDD-E6E7CA62E6DB}" type="parTrans" cxnId="{E4AD4527-8F34-4C8E-9E96-218E21094610}">
      <dgm:prSet/>
      <dgm:spPr/>
      <dgm:t>
        <a:bodyPr/>
        <a:lstStyle/>
        <a:p>
          <a:endParaRPr lang="en-GB"/>
        </a:p>
      </dgm:t>
    </dgm:pt>
    <dgm:pt modelId="{5C9E1395-46E5-43BC-A66D-56CF9FABF797}" type="sibTrans" cxnId="{E4AD4527-8F34-4C8E-9E96-218E21094610}">
      <dgm:prSet/>
      <dgm:spPr/>
      <dgm:t>
        <a:bodyPr/>
        <a:lstStyle/>
        <a:p>
          <a:endParaRPr lang="en-GB"/>
        </a:p>
      </dgm:t>
    </dgm:pt>
    <dgm:pt modelId="{432EE547-9228-4F8A-ACF2-90B6A731F553}">
      <dgm:prSet custT="1"/>
      <dgm:spPr>
        <a:solidFill>
          <a:schemeClr val="bg1">
            <a:lumMod val="85000"/>
            <a:alpha val="90000"/>
          </a:schemeClr>
        </a:solidFill>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Classes and properties in ADMS-AP</a:t>
          </a:r>
          <a:endParaRPr lang="en-GB" sz="2000" i="0" dirty="0">
            <a:solidFill>
              <a:srgbClr val="0F5494"/>
            </a:solidFill>
            <a:latin typeface="+mn-lt"/>
            <a:ea typeface="+mn-ea"/>
            <a:cs typeface="+mn-cs"/>
          </a:endParaRPr>
        </a:p>
      </dgm:t>
    </dgm:pt>
    <dgm:pt modelId="{F71909DB-2635-4EB2-A099-906C9D67CAA3}" type="parTrans" cxnId="{73551572-E75F-4222-A9F3-0A4C60E1525E}">
      <dgm:prSet/>
      <dgm:spPr/>
      <dgm:t>
        <a:bodyPr/>
        <a:lstStyle/>
        <a:p>
          <a:endParaRPr lang="en-GB"/>
        </a:p>
      </dgm:t>
    </dgm:pt>
    <dgm:pt modelId="{EEE5773B-B7B1-4FE6-879E-35C47CA2F953}" type="sibTrans" cxnId="{73551572-E75F-4222-A9F3-0A4C60E1525E}">
      <dgm:prSet/>
      <dgm:spPr/>
      <dgm:t>
        <a:bodyPr/>
        <a:lstStyle/>
        <a:p>
          <a:endParaRPr lang="en-GB"/>
        </a:p>
      </dgm:t>
    </dgm:pt>
    <dgm:pt modelId="{49FFF6DA-02E1-4B5F-A283-5B68259992CC}">
      <dgm:prSet custT="1"/>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The core class: The Asset</a:t>
          </a:r>
          <a:endParaRPr lang="en-GB" sz="2000" i="0" dirty="0">
            <a:solidFill>
              <a:srgbClr val="0F5494"/>
            </a:solidFill>
            <a:latin typeface="+mn-lt"/>
            <a:ea typeface="+mn-ea"/>
            <a:cs typeface="+mn-cs"/>
          </a:endParaRPr>
        </a:p>
      </dgm:t>
    </dgm:pt>
    <dgm:pt modelId="{C6154534-1697-40FB-AB23-7B73078323DE}" type="parTrans" cxnId="{BF2FB89F-4AB1-49AA-A10A-89BFF4944B42}">
      <dgm:prSet/>
      <dgm:spPr/>
      <dgm:t>
        <a:bodyPr/>
        <a:lstStyle/>
        <a:p>
          <a:endParaRPr lang="en-GB"/>
        </a:p>
      </dgm:t>
    </dgm:pt>
    <dgm:pt modelId="{6C212D30-7AE2-436F-8FCA-D2B6C0D20988}" type="sibTrans" cxnId="{BF2FB89F-4AB1-49AA-A10A-89BFF4944B42}">
      <dgm:prSet/>
      <dgm:spPr/>
      <dgm:t>
        <a:bodyPr/>
        <a:lstStyle/>
        <a:p>
          <a:endParaRPr lang="en-GB"/>
        </a:p>
      </dgm:t>
    </dgm:pt>
    <dgm:pt modelId="{8CBC7DB1-675F-4B4F-B38A-04763BB1CD4C}">
      <dgm:prSet custT="1"/>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Controlled vocabulary</a:t>
          </a:r>
          <a:endParaRPr lang="en-GB" sz="2000" i="0" dirty="0">
            <a:solidFill>
              <a:srgbClr val="0F5494"/>
            </a:solidFill>
            <a:latin typeface="+mn-lt"/>
            <a:ea typeface="+mn-ea"/>
            <a:cs typeface="+mn-cs"/>
          </a:endParaRPr>
        </a:p>
      </dgm:t>
    </dgm:pt>
    <dgm:pt modelId="{9E7B03C2-C63A-4C29-BE81-046C297FB03E}" type="parTrans" cxnId="{73C53968-6959-458D-A8B4-3A487ED72773}">
      <dgm:prSet/>
      <dgm:spPr/>
      <dgm:t>
        <a:bodyPr/>
        <a:lstStyle/>
        <a:p>
          <a:endParaRPr lang="en-GB"/>
        </a:p>
      </dgm:t>
    </dgm:pt>
    <dgm:pt modelId="{BEA5D3AA-E161-4C73-BE03-F5CA90940D92}" type="sibTrans" cxnId="{73C53968-6959-458D-A8B4-3A487ED72773}">
      <dgm:prSet/>
      <dgm:spPr/>
      <dgm:t>
        <a:bodyPr/>
        <a:lstStyle/>
        <a:p>
          <a:endParaRPr lang="en-GB"/>
        </a:p>
      </dgm:t>
    </dgm:pt>
    <dgm:pt modelId="{3E310F5D-6CE0-48E4-AEF5-2E2B6CDD631F}" type="pres">
      <dgm:prSet presAssocID="{04BE062F-AEEE-487D-8FF3-6F92881AA9B4}" presName="linear" presStyleCnt="0">
        <dgm:presLayoutVars>
          <dgm:dir/>
          <dgm:animLvl val="lvl"/>
          <dgm:resizeHandles val="exact"/>
        </dgm:presLayoutVars>
      </dgm:prSet>
      <dgm:spPr/>
      <dgm:t>
        <a:bodyPr/>
        <a:lstStyle/>
        <a:p>
          <a:endParaRPr lang="en-GB"/>
        </a:p>
      </dgm:t>
    </dgm:pt>
    <dgm:pt modelId="{437425AC-8163-482F-81B4-6CB79EAC0B0C}" type="pres">
      <dgm:prSet presAssocID="{13769277-8738-4A1B-B1EE-30B73A44E150}" presName="parentLin" presStyleCnt="0"/>
      <dgm:spPr/>
      <dgm:t>
        <a:bodyPr/>
        <a:lstStyle/>
        <a:p>
          <a:endParaRPr lang="nl-BE"/>
        </a:p>
      </dgm:t>
    </dgm:pt>
    <dgm:pt modelId="{AF82D615-FA45-42A2-B19E-17D8DA8DE5E0}" type="pres">
      <dgm:prSet presAssocID="{13769277-8738-4A1B-B1EE-30B73A44E150}" presName="parentLeftMargin" presStyleLbl="node1" presStyleIdx="0" presStyleCnt="3"/>
      <dgm:spPr/>
      <dgm:t>
        <a:bodyPr/>
        <a:lstStyle/>
        <a:p>
          <a:endParaRPr lang="en-GB"/>
        </a:p>
      </dgm:t>
    </dgm:pt>
    <dgm:pt modelId="{B825806F-CF52-4989-BCC6-823EDD627FD4}" type="pres">
      <dgm:prSet presAssocID="{13769277-8738-4A1B-B1EE-30B73A44E150}" presName="parentText" presStyleLbl="node1" presStyleIdx="0" presStyleCnt="3">
        <dgm:presLayoutVars>
          <dgm:chMax val="0"/>
          <dgm:bulletEnabled val="1"/>
        </dgm:presLayoutVars>
      </dgm:prSet>
      <dgm:spPr/>
      <dgm:t>
        <a:bodyPr/>
        <a:lstStyle/>
        <a:p>
          <a:endParaRPr lang="en-GB"/>
        </a:p>
      </dgm:t>
    </dgm:pt>
    <dgm:pt modelId="{85BF5085-2DEC-4B2E-8577-73561477C852}" type="pres">
      <dgm:prSet presAssocID="{13769277-8738-4A1B-B1EE-30B73A44E150}" presName="negativeSpace" presStyleCnt="0"/>
      <dgm:spPr/>
      <dgm:t>
        <a:bodyPr/>
        <a:lstStyle/>
        <a:p>
          <a:endParaRPr lang="nl-BE"/>
        </a:p>
      </dgm:t>
    </dgm:pt>
    <dgm:pt modelId="{AC0DB251-5802-44CC-AE0B-2A6D164E2278}" type="pres">
      <dgm:prSet presAssocID="{13769277-8738-4A1B-B1EE-30B73A44E150}" presName="childText" presStyleLbl="conFgAcc1" presStyleIdx="0" presStyleCnt="3">
        <dgm:presLayoutVars>
          <dgm:bulletEnabled val="1"/>
        </dgm:presLayoutVars>
      </dgm:prSet>
      <dgm:spPr/>
      <dgm:t>
        <a:bodyPr/>
        <a:lstStyle/>
        <a:p>
          <a:endParaRPr lang="en-GB"/>
        </a:p>
      </dgm:t>
    </dgm:pt>
    <dgm:pt modelId="{FD7D2ABB-47BD-4B30-A08E-E49F9A82DBEF}" type="pres">
      <dgm:prSet presAssocID="{1C8C7592-D8EB-41C7-AC38-2B999FF33C26}" presName="spaceBetweenRectangles" presStyleCnt="0"/>
      <dgm:spPr/>
      <dgm:t>
        <a:bodyPr/>
        <a:lstStyle/>
        <a:p>
          <a:endParaRPr lang="nl-BE"/>
        </a:p>
      </dgm:t>
    </dgm:pt>
    <dgm:pt modelId="{FFDFD814-96A6-4226-9B39-5B0A86D75C1B}" type="pres">
      <dgm:prSet presAssocID="{2ABE82A8-0EB7-4579-8B4D-2B8517CEE2D3}" presName="parentLin" presStyleCnt="0"/>
      <dgm:spPr/>
      <dgm:t>
        <a:bodyPr/>
        <a:lstStyle/>
        <a:p>
          <a:endParaRPr lang="nl-BE"/>
        </a:p>
      </dgm:t>
    </dgm:pt>
    <dgm:pt modelId="{EB76078D-149B-47E7-923A-44AEA43EE50A}" type="pres">
      <dgm:prSet presAssocID="{2ABE82A8-0EB7-4579-8B4D-2B8517CEE2D3}" presName="parentLeftMargin" presStyleLbl="node1" presStyleIdx="0" presStyleCnt="3"/>
      <dgm:spPr/>
      <dgm:t>
        <a:bodyPr/>
        <a:lstStyle/>
        <a:p>
          <a:endParaRPr lang="en-GB"/>
        </a:p>
      </dgm:t>
    </dgm:pt>
    <dgm:pt modelId="{BA172406-A91D-45DA-AFDC-5518B0BDCFE6}" type="pres">
      <dgm:prSet presAssocID="{2ABE82A8-0EB7-4579-8B4D-2B8517CEE2D3}" presName="parentText" presStyleLbl="node1" presStyleIdx="1" presStyleCnt="3">
        <dgm:presLayoutVars>
          <dgm:chMax val="0"/>
          <dgm:bulletEnabled val="1"/>
        </dgm:presLayoutVars>
      </dgm:prSet>
      <dgm:spPr/>
      <dgm:t>
        <a:bodyPr/>
        <a:lstStyle/>
        <a:p>
          <a:endParaRPr lang="en-GB"/>
        </a:p>
      </dgm:t>
    </dgm:pt>
    <dgm:pt modelId="{745D6C32-6CB9-4036-ACF1-BE23F2412BF7}" type="pres">
      <dgm:prSet presAssocID="{2ABE82A8-0EB7-4579-8B4D-2B8517CEE2D3}" presName="negativeSpace" presStyleCnt="0"/>
      <dgm:spPr/>
      <dgm:t>
        <a:bodyPr/>
        <a:lstStyle/>
        <a:p>
          <a:endParaRPr lang="nl-BE"/>
        </a:p>
      </dgm:t>
    </dgm:pt>
    <dgm:pt modelId="{2779EEC4-983D-4E32-8851-03F969EE11C5}" type="pres">
      <dgm:prSet presAssocID="{2ABE82A8-0EB7-4579-8B4D-2B8517CEE2D3}" presName="childText" presStyleLbl="conFgAcc1" presStyleIdx="1" presStyleCnt="3">
        <dgm:presLayoutVars>
          <dgm:bulletEnabled val="1"/>
        </dgm:presLayoutVars>
      </dgm:prSet>
      <dgm:spPr/>
      <dgm:t>
        <a:bodyPr/>
        <a:lstStyle/>
        <a:p>
          <a:endParaRPr lang="en-GB"/>
        </a:p>
      </dgm:t>
    </dgm:pt>
    <dgm:pt modelId="{1C8CB2D7-EB1B-4536-86BC-2332DC41BE17}" type="pres">
      <dgm:prSet presAssocID="{F67785A6-3727-4A20-B84F-EBEEB97026A8}" presName="spaceBetweenRectangles" presStyleCnt="0"/>
      <dgm:spPr/>
      <dgm:t>
        <a:bodyPr/>
        <a:lstStyle/>
        <a:p>
          <a:endParaRPr lang="nl-BE"/>
        </a:p>
      </dgm:t>
    </dgm:pt>
    <dgm:pt modelId="{9509F914-E9E7-49E8-91DE-6155589EFB98}" type="pres">
      <dgm:prSet presAssocID="{F45D9EB8-810F-4ED7-88E4-2BBE0BCA0A6D}" presName="parentLin" presStyleCnt="0"/>
      <dgm:spPr/>
      <dgm:t>
        <a:bodyPr/>
        <a:lstStyle/>
        <a:p>
          <a:endParaRPr lang="nl-BE"/>
        </a:p>
      </dgm:t>
    </dgm:pt>
    <dgm:pt modelId="{555FE1EF-E33D-405D-8767-192B67F6826D}" type="pres">
      <dgm:prSet presAssocID="{F45D9EB8-810F-4ED7-88E4-2BBE0BCA0A6D}" presName="parentLeftMargin" presStyleLbl="node1" presStyleIdx="1" presStyleCnt="3"/>
      <dgm:spPr/>
      <dgm:t>
        <a:bodyPr/>
        <a:lstStyle/>
        <a:p>
          <a:endParaRPr lang="nl-BE"/>
        </a:p>
      </dgm:t>
    </dgm:pt>
    <dgm:pt modelId="{E31F5FBB-9474-4DD1-967C-4534592D5AD8}" type="pres">
      <dgm:prSet presAssocID="{F45D9EB8-810F-4ED7-88E4-2BBE0BCA0A6D}" presName="parentText" presStyleLbl="node1" presStyleIdx="2" presStyleCnt="3">
        <dgm:presLayoutVars>
          <dgm:chMax val="0"/>
          <dgm:bulletEnabled val="1"/>
        </dgm:presLayoutVars>
      </dgm:prSet>
      <dgm:spPr/>
      <dgm:t>
        <a:bodyPr/>
        <a:lstStyle/>
        <a:p>
          <a:endParaRPr lang="nl-BE"/>
        </a:p>
      </dgm:t>
    </dgm:pt>
    <dgm:pt modelId="{69B5BFCC-8E0A-4935-B83B-E46363022B48}" type="pres">
      <dgm:prSet presAssocID="{F45D9EB8-810F-4ED7-88E4-2BBE0BCA0A6D}" presName="negativeSpace" presStyleCnt="0"/>
      <dgm:spPr/>
      <dgm:t>
        <a:bodyPr/>
        <a:lstStyle/>
        <a:p>
          <a:endParaRPr lang="nl-BE"/>
        </a:p>
      </dgm:t>
    </dgm:pt>
    <dgm:pt modelId="{6E9708C1-F9A8-42F1-BCA2-D48BFB063B6C}" type="pres">
      <dgm:prSet presAssocID="{F45D9EB8-810F-4ED7-88E4-2BBE0BCA0A6D}" presName="childText" presStyleLbl="conFgAcc1" presStyleIdx="2" presStyleCnt="3">
        <dgm:presLayoutVars>
          <dgm:bulletEnabled val="1"/>
        </dgm:presLayoutVars>
      </dgm:prSet>
      <dgm:spPr/>
      <dgm:t>
        <a:bodyPr/>
        <a:lstStyle/>
        <a:p>
          <a:endParaRPr lang="nl-BE"/>
        </a:p>
      </dgm:t>
    </dgm:pt>
  </dgm:ptLst>
  <dgm:cxnLst>
    <dgm:cxn modelId="{C6071B98-32B6-4B63-99A6-6A0EA21A397E}" type="presOf" srcId="{04BE062F-AEEE-487D-8FF3-6F92881AA9B4}" destId="{3E310F5D-6CE0-48E4-AEF5-2E2B6CDD631F}" srcOrd="0" destOrd="0" presId="urn:microsoft.com/office/officeart/2005/8/layout/list1"/>
    <dgm:cxn modelId="{D59BF64C-FCEB-43D6-BDE0-616610633FD8}" type="presOf" srcId="{13769277-8738-4A1B-B1EE-30B73A44E150}" destId="{B825806F-CF52-4989-BCC6-823EDD627FD4}" srcOrd="1" destOrd="0" presId="urn:microsoft.com/office/officeart/2005/8/layout/list1"/>
    <dgm:cxn modelId="{607EF49C-890D-4B59-A3C4-F6826A35AB08}" type="presOf" srcId="{13769277-8738-4A1B-B1EE-30B73A44E150}" destId="{AF82D615-FA45-42A2-B19E-17D8DA8DE5E0}" srcOrd="0" destOrd="0" presId="urn:microsoft.com/office/officeart/2005/8/layout/list1"/>
    <dgm:cxn modelId="{0A84778E-ACA9-494D-B589-45EC21256F44}" type="presOf" srcId="{8CBC7DB1-675F-4B4F-B38A-04763BB1CD4C}" destId="{2779EEC4-983D-4E32-8851-03F969EE11C5}" srcOrd="0" destOrd="2" presId="urn:microsoft.com/office/officeart/2005/8/layout/list1"/>
    <dgm:cxn modelId="{73551572-E75F-4222-A9F3-0A4C60E1525E}" srcId="{13769277-8738-4A1B-B1EE-30B73A44E150}" destId="{432EE547-9228-4F8A-ACF2-90B6A731F553}" srcOrd="2" destOrd="0" parTransId="{F71909DB-2635-4EB2-A099-906C9D67CAA3}" sibTransId="{EEE5773B-B7B1-4FE6-879E-35C47CA2F953}"/>
    <dgm:cxn modelId="{8556AF86-E338-4D29-A74D-B2203E979DCB}" type="presOf" srcId="{432EE547-9228-4F8A-ACF2-90B6A731F553}" destId="{AC0DB251-5802-44CC-AE0B-2A6D164E2278}" srcOrd="0" destOrd="2" presId="urn:microsoft.com/office/officeart/2005/8/layout/list1"/>
    <dgm:cxn modelId="{C494D279-1655-460F-9FFC-3516B24E6AA7}" srcId="{04BE062F-AEEE-487D-8FF3-6F92881AA9B4}" destId="{F45D9EB8-810F-4ED7-88E4-2BBE0BCA0A6D}" srcOrd="2" destOrd="0" parTransId="{2BAD0C63-4030-473D-B8C5-5C5AFF0C3293}" sibTransId="{FA855A6A-9DD1-404A-BE12-A3E08B027CF2}"/>
    <dgm:cxn modelId="{95C8D4E6-5D60-4B6D-826A-73EB7DAE0E88}" type="presOf" srcId="{2ABE82A8-0EB7-4579-8B4D-2B8517CEE2D3}" destId="{BA172406-A91D-45DA-AFDC-5518B0BDCFE6}" srcOrd="1" destOrd="0" presId="urn:microsoft.com/office/officeart/2005/8/layout/list1"/>
    <dgm:cxn modelId="{0DF7DCAE-91E2-49EC-97C2-59EFF52DA143}" type="presOf" srcId="{49FFF6DA-02E1-4B5F-A283-5B68259992CC}" destId="{2779EEC4-983D-4E32-8851-03F969EE11C5}" srcOrd="0" destOrd="0" presId="urn:microsoft.com/office/officeart/2005/8/layout/list1"/>
    <dgm:cxn modelId="{E4AD4527-8F34-4C8E-9E96-218E21094610}" srcId="{13769277-8738-4A1B-B1EE-30B73A44E150}" destId="{C181810C-4869-4C3E-B067-A09191813462}" srcOrd="1" destOrd="0" parTransId="{09E71414-953B-40FC-8BDD-E6E7CA62E6DB}" sibTransId="{5C9E1395-46E5-43BC-A66D-56CF9FABF797}"/>
    <dgm:cxn modelId="{DE7EB944-E7CC-4615-935D-733A545CB4C8}" type="presOf" srcId="{2ABE82A8-0EB7-4579-8B4D-2B8517CEE2D3}" destId="{EB76078D-149B-47E7-923A-44AEA43EE50A}" srcOrd="0" destOrd="0" presId="urn:microsoft.com/office/officeart/2005/8/layout/list1"/>
    <dgm:cxn modelId="{DCB7A4D5-1D91-40F9-A3DA-FD0F554F6AD0}" srcId="{04BE062F-AEEE-487D-8FF3-6F92881AA9B4}" destId="{13769277-8738-4A1B-B1EE-30B73A44E150}" srcOrd="0" destOrd="0" parTransId="{95AAF5EB-C562-44D6-8BF6-4EFE058C14A0}" sibTransId="{1C8C7592-D8EB-41C7-AC38-2B999FF33C26}"/>
    <dgm:cxn modelId="{2ADA6E09-367E-458E-AB03-B4DB865D6A51}" type="presOf" srcId="{F45D9EB8-810F-4ED7-88E4-2BBE0BCA0A6D}" destId="{E31F5FBB-9474-4DD1-967C-4534592D5AD8}" srcOrd="1" destOrd="0" presId="urn:microsoft.com/office/officeart/2005/8/layout/list1"/>
    <dgm:cxn modelId="{55547125-A323-4EBF-9B4C-06E0CF8C9C1C}" srcId="{2ABE82A8-0EB7-4579-8B4D-2B8517CEE2D3}" destId="{716C72D0-A3AE-4CA6-91EC-90F96475D3B0}" srcOrd="1" destOrd="0" parTransId="{E8B6B1A2-25A8-4FB3-AFBB-6613054E86DD}" sibTransId="{0C57067C-009D-466E-9977-7E895D24BC65}"/>
    <dgm:cxn modelId="{991E856D-88B5-4404-B044-A1C3C4CBF991}" srcId="{04BE062F-AEEE-487D-8FF3-6F92881AA9B4}" destId="{2ABE82A8-0EB7-4579-8B4D-2B8517CEE2D3}" srcOrd="1" destOrd="0" parTransId="{090A62AF-F908-4929-ADAD-5BC6636B923F}" sibTransId="{F67785A6-3727-4A20-B84F-EBEEB97026A8}"/>
    <dgm:cxn modelId="{73C53968-6959-458D-A8B4-3A487ED72773}" srcId="{2ABE82A8-0EB7-4579-8B4D-2B8517CEE2D3}" destId="{8CBC7DB1-675F-4B4F-B38A-04763BB1CD4C}" srcOrd="2" destOrd="0" parTransId="{9E7B03C2-C63A-4C29-BE81-046C297FB03E}" sibTransId="{BEA5D3AA-E161-4C73-BE03-F5CA90940D92}"/>
    <dgm:cxn modelId="{6256412B-CCB5-4BBD-B676-601D10056F94}" srcId="{F45D9EB8-810F-4ED7-88E4-2BBE0BCA0A6D}" destId="{C1A36899-8556-48E8-AA27-CD8167976183}" srcOrd="0" destOrd="0" parTransId="{BB727366-99A1-43B7-BE79-93E5366298EC}" sibTransId="{F21EF9EE-15A7-438B-9978-24AD63AAC072}"/>
    <dgm:cxn modelId="{1D862467-78D7-4A70-9FB8-1724738CBE41}" type="presOf" srcId="{C1A36899-8556-48E8-AA27-CD8167976183}" destId="{6E9708C1-F9A8-42F1-BCA2-D48BFB063B6C}" srcOrd="0" destOrd="0" presId="urn:microsoft.com/office/officeart/2005/8/layout/list1"/>
    <dgm:cxn modelId="{B7CF01F4-880E-43A3-91E7-16D8EB98C14E}" type="presOf" srcId="{C181810C-4869-4C3E-B067-A09191813462}" destId="{AC0DB251-5802-44CC-AE0B-2A6D164E2278}" srcOrd="0" destOrd="1" presId="urn:microsoft.com/office/officeart/2005/8/layout/list1"/>
    <dgm:cxn modelId="{C12F4F85-EFBF-4185-A8DB-789E4B3916E9}" type="presOf" srcId="{BEBB2EA8-8778-4BD8-BA9E-F745BE058D91}" destId="{AC0DB251-5802-44CC-AE0B-2A6D164E2278}" srcOrd="0" destOrd="0" presId="urn:microsoft.com/office/officeart/2005/8/layout/list1"/>
    <dgm:cxn modelId="{1DFCCC90-4A7C-41F0-A8E4-92D9D6B48280}" type="presOf" srcId="{716C72D0-A3AE-4CA6-91EC-90F96475D3B0}" destId="{2779EEC4-983D-4E32-8851-03F969EE11C5}" srcOrd="0" destOrd="1" presId="urn:microsoft.com/office/officeart/2005/8/layout/list1"/>
    <dgm:cxn modelId="{A87F8FAE-0C09-41E5-8119-6888CB6CD19C}" srcId="{13769277-8738-4A1B-B1EE-30B73A44E150}" destId="{BEBB2EA8-8778-4BD8-BA9E-F745BE058D91}" srcOrd="0" destOrd="0" parTransId="{CC10BA92-A56C-47E4-BBBA-66D28AEEC7CB}" sibTransId="{719C09ED-93C1-4ADC-B679-E47A17F5BA98}"/>
    <dgm:cxn modelId="{8FD9D73B-203B-4802-8CDA-727081AD1A8F}" type="presOf" srcId="{F45D9EB8-810F-4ED7-88E4-2BBE0BCA0A6D}" destId="{555FE1EF-E33D-405D-8767-192B67F6826D}" srcOrd="0" destOrd="0" presId="urn:microsoft.com/office/officeart/2005/8/layout/list1"/>
    <dgm:cxn modelId="{BF2FB89F-4AB1-49AA-A10A-89BFF4944B42}" srcId="{2ABE82A8-0EB7-4579-8B4D-2B8517CEE2D3}" destId="{49FFF6DA-02E1-4B5F-A283-5B68259992CC}" srcOrd="0" destOrd="0" parTransId="{C6154534-1697-40FB-AB23-7B73078323DE}" sibTransId="{6C212D30-7AE2-436F-8FCA-D2B6C0D20988}"/>
    <dgm:cxn modelId="{8BE38895-EC06-4B23-A01E-7ECACD441D41}" type="presParOf" srcId="{3E310F5D-6CE0-48E4-AEF5-2E2B6CDD631F}" destId="{437425AC-8163-482F-81B4-6CB79EAC0B0C}" srcOrd="0" destOrd="0" presId="urn:microsoft.com/office/officeart/2005/8/layout/list1"/>
    <dgm:cxn modelId="{8DE97B7E-7C1C-4BDE-9D8B-E86107A2D109}" type="presParOf" srcId="{437425AC-8163-482F-81B4-6CB79EAC0B0C}" destId="{AF82D615-FA45-42A2-B19E-17D8DA8DE5E0}" srcOrd="0" destOrd="0" presId="urn:microsoft.com/office/officeart/2005/8/layout/list1"/>
    <dgm:cxn modelId="{B1E5217F-9D2C-4649-9576-0ACB79C0DB47}" type="presParOf" srcId="{437425AC-8163-482F-81B4-6CB79EAC0B0C}" destId="{B825806F-CF52-4989-BCC6-823EDD627FD4}" srcOrd="1" destOrd="0" presId="urn:microsoft.com/office/officeart/2005/8/layout/list1"/>
    <dgm:cxn modelId="{E920D31C-1183-4F14-8288-39AF590B615E}" type="presParOf" srcId="{3E310F5D-6CE0-48E4-AEF5-2E2B6CDD631F}" destId="{85BF5085-2DEC-4B2E-8577-73561477C852}" srcOrd="1" destOrd="0" presId="urn:microsoft.com/office/officeart/2005/8/layout/list1"/>
    <dgm:cxn modelId="{40AFA451-09A7-4B39-B6EA-AFF4E03626D9}" type="presParOf" srcId="{3E310F5D-6CE0-48E4-AEF5-2E2B6CDD631F}" destId="{AC0DB251-5802-44CC-AE0B-2A6D164E2278}" srcOrd="2" destOrd="0" presId="urn:microsoft.com/office/officeart/2005/8/layout/list1"/>
    <dgm:cxn modelId="{B27CD27A-0B56-4B8F-AE4D-0B9E733003B6}" type="presParOf" srcId="{3E310F5D-6CE0-48E4-AEF5-2E2B6CDD631F}" destId="{FD7D2ABB-47BD-4B30-A08E-E49F9A82DBEF}" srcOrd="3" destOrd="0" presId="urn:microsoft.com/office/officeart/2005/8/layout/list1"/>
    <dgm:cxn modelId="{04F091FB-7F27-442B-A563-CF6E5E82A8D7}" type="presParOf" srcId="{3E310F5D-6CE0-48E4-AEF5-2E2B6CDD631F}" destId="{FFDFD814-96A6-4226-9B39-5B0A86D75C1B}" srcOrd="4" destOrd="0" presId="urn:microsoft.com/office/officeart/2005/8/layout/list1"/>
    <dgm:cxn modelId="{904AD84A-DCA8-42D1-9D4F-45C8A66E84FE}" type="presParOf" srcId="{FFDFD814-96A6-4226-9B39-5B0A86D75C1B}" destId="{EB76078D-149B-47E7-923A-44AEA43EE50A}" srcOrd="0" destOrd="0" presId="urn:microsoft.com/office/officeart/2005/8/layout/list1"/>
    <dgm:cxn modelId="{AC4C063F-89F2-4E20-877F-C7898CD5FCB6}" type="presParOf" srcId="{FFDFD814-96A6-4226-9B39-5B0A86D75C1B}" destId="{BA172406-A91D-45DA-AFDC-5518B0BDCFE6}" srcOrd="1" destOrd="0" presId="urn:microsoft.com/office/officeart/2005/8/layout/list1"/>
    <dgm:cxn modelId="{07189ADA-737F-4493-9F2D-B6AA94EDE416}" type="presParOf" srcId="{3E310F5D-6CE0-48E4-AEF5-2E2B6CDD631F}" destId="{745D6C32-6CB9-4036-ACF1-BE23F2412BF7}" srcOrd="5" destOrd="0" presId="urn:microsoft.com/office/officeart/2005/8/layout/list1"/>
    <dgm:cxn modelId="{D9A2BC25-BF72-4455-A308-0732A9F48565}" type="presParOf" srcId="{3E310F5D-6CE0-48E4-AEF5-2E2B6CDD631F}" destId="{2779EEC4-983D-4E32-8851-03F969EE11C5}" srcOrd="6" destOrd="0" presId="urn:microsoft.com/office/officeart/2005/8/layout/list1"/>
    <dgm:cxn modelId="{041F6FD3-57D8-43C3-B611-8B75B45057BE}" type="presParOf" srcId="{3E310F5D-6CE0-48E4-AEF5-2E2B6CDD631F}" destId="{1C8CB2D7-EB1B-4536-86BC-2332DC41BE17}" srcOrd="7" destOrd="0" presId="urn:microsoft.com/office/officeart/2005/8/layout/list1"/>
    <dgm:cxn modelId="{63C1A6C2-0F46-401A-A0C8-3DA553F16652}" type="presParOf" srcId="{3E310F5D-6CE0-48E4-AEF5-2E2B6CDD631F}" destId="{9509F914-E9E7-49E8-91DE-6155589EFB98}" srcOrd="8" destOrd="0" presId="urn:microsoft.com/office/officeart/2005/8/layout/list1"/>
    <dgm:cxn modelId="{E84792C0-C60B-4510-A784-C0475AE1A4F3}" type="presParOf" srcId="{9509F914-E9E7-49E8-91DE-6155589EFB98}" destId="{555FE1EF-E33D-405D-8767-192B67F6826D}" srcOrd="0" destOrd="0" presId="urn:microsoft.com/office/officeart/2005/8/layout/list1"/>
    <dgm:cxn modelId="{02EDAFAE-0202-4134-8B81-2056241A2CFB}" type="presParOf" srcId="{9509F914-E9E7-49E8-91DE-6155589EFB98}" destId="{E31F5FBB-9474-4DD1-967C-4534592D5AD8}" srcOrd="1" destOrd="0" presId="urn:microsoft.com/office/officeart/2005/8/layout/list1"/>
    <dgm:cxn modelId="{A9256C7B-54FE-4644-A1BF-D20FF0AFC46C}" type="presParOf" srcId="{3E310F5D-6CE0-48E4-AEF5-2E2B6CDD631F}" destId="{69B5BFCC-8E0A-4935-B83B-E46363022B48}" srcOrd="9" destOrd="0" presId="urn:microsoft.com/office/officeart/2005/8/layout/list1"/>
    <dgm:cxn modelId="{B043B44A-6345-41F9-9161-6DBF27225C3B}" type="presParOf" srcId="{3E310F5D-6CE0-48E4-AEF5-2E2B6CDD631F}" destId="{6E9708C1-F9A8-42F1-BCA2-D48BFB063B6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661CC6-D5BF-42A1-8F1B-430B5D6E8C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CA46D0D-BD3B-49FD-8683-28A605C07FFC}">
      <dgm:prSet phldrT="[Text]" custT="1"/>
      <dgm:spPr/>
      <dgm:t>
        <a:bodyPr/>
        <a:lstStyle/>
        <a:p>
          <a:r>
            <a:rPr lang="en-GB" sz="1800" dirty="0" smtClean="0"/>
            <a:t>ADMS facilitates re-use </a:t>
          </a:r>
          <a:endParaRPr lang="en-GB" sz="1800" dirty="0"/>
        </a:p>
      </dgm:t>
    </dgm:pt>
    <dgm:pt modelId="{5D015338-CA59-45A1-B77D-825F930930CF}" type="parTrans" cxnId="{3D59B1BA-445C-4FCA-9599-56C313AAB080}">
      <dgm:prSet/>
      <dgm:spPr/>
      <dgm:t>
        <a:bodyPr/>
        <a:lstStyle/>
        <a:p>
          <a:endParaRPr lang="en-GB"/>
        </a:p>
      </dgm:t>
    </dgm:pt>
    <dgm:pt modelId="{4870C419-EB5F-44A9-8818-2B33CADB7A0B}" type="sibTrans" cxnId="{3D59B1BA-445C-4FCA-9599-56C313AAB080}">
      <dgm:prSet/>
      <dgm:spPr/>
      <dgm:t>
        <a:bodyPr/>
        <a:lstStyle/>
        <a:p>
          <a:endParaRPr lang="en-GB"/>
        </a:p>
      </dgm:t>
    </dgm:pt>
    <dgm:pt modelId="{F13E8D0C-B302-4F60-9FA4-AAF167D29693}">
      <dgm:prSet phldrT="[Text]" custT="1"/>
      <dgm:spPr/>
      <dgm:t>
        <a:bodyPr/>
        <a:lstStyle/>
        <a:p>
          <a:r>
            <a:rPr lang="en-GB" sz="1800" b="0" dirty="0" smtClean="0"/>
            <a:t>ADMS lowers interoperability barriers</a:t>
          </a:r>
          <a:endParaRPr lang="en-GB" sz="1800" b="0" dirty="0"/>
        </a:p>
      </dgm:t>
    </dgm:pt>
    <dgm:pt modelId="{CEA19C38-2951-46B5-89C2-9E2749A66F12}" type="parTrans" cxnId="{E0D75E0C-30FB-4A5A-A16E-137AF10301FE}">
      <dgm:prSet/>
      <dgm:spPr/>
      <dgm:t>
        <a:bodyPr/>
        <a:lstStyle/>
        <a:p>
          <a:endParaRPr lang="en-GB"/>
        </a:p>
      </dgm:t>
    </dgm:pt>
    <dgm:pt modelId="{36AE012D-DCC0-4680-B90F-CA623DED5DE7}" type="sibTrans" cxnId="{E0D75E0C-30FB-4A5A-A16E-137AF10301FE}">
      <dgm:prSet/>
      <dgm:spPr/>
      <dgm:t>
        <a:bodyPr/>
        <a:lstStyle/>
        <a:p>
          <a:endParaRPr lang="en-GB"/>
        </a:p>
      </dgm:t>
    </dgm:pt>
    <dgm:pt modelId="{9DC5852A-28E7-48D5-9AB5-53CA00CB5DF2}">
      <dgm:prSet phldrT="[Text]" custT="1"/>
      <dgm:spPr/>
      <dgm:t>
        <a:bodyPr/>
        <a:lstStyle/>
        <a:p>
          <a:r>
            <a:rPr lang="en-GB" sz="1400" b="0" dirty="0" smtClean="0">
              <a:solidFill>
                <a:srgbClr val="0F5494"/>
              </a:solidFill>
              <a:latin typeface="+mn-lt"/>
            </a:rPr>
            <a:t> Because ADMS allows interoperability solutions to be used by more organisations, it also </a:t>
          </a:r>
          <a:r>
            <a:rPr lang="en-GB" sz="1400" b="1" dirty="0" smtClean="0">
              <a:solidFill>
                <a:srgbClr val="0F5494"/>
              </a:solidFill>
              <a:latin typeface="+mn-lt"/>
            </a:rPr>
            <a:t>decreases interoperability barriers between those organisations</a:t>
          </a:r>
          <a:r>
            <a:rPr lang="en-GB" sz="1400" b="0" dirty="0" smtClean="0">
              <a:solidFill>
                <a:srgbClr val="0F5494"/>
              </a:solidFill>
              <a:latin typeface="+mn-lt"/>
            </a:rPr>
            <a:t>. </a:t>
          </a:r>
          <a:endParaRPr lang="en-GB" sz="1400" b="0" dirty="0">
            <a:solidFill>
              <a:srgbClr val="0F5494"/>
            </a:solidFill>
            <a:latin typeface="+mn-lt"/>
          </a:endParaRPr>
        </a:p>
      </dgm:t>
    </dgm:pt>
    <dgm:pt modelId="{92118D1C-3155-4C29-B41A-E47825FC2A32}" type="parTrans" cxnId="{43176B21-1B36-4433-A765-4CD13C237BDC}">
      <dgm:prSet/>
      <dgm:spPr/>
      <dgm:t>
        <a:bodyPr/>
        <a:lstStyle/>
        <a:p>
          <a:endParaRPr lang="en-GB"/>
        </a:p>
      </dgm:t>
    </dgm:pt>
    <dgm:pt modelId="{D88716B3-C8C7-45E9-B943-3C61DD835501}" type="sibTrans" cxnId="{43176B21-1B36-4433-A765-4CD13C237BDC}">
      <dgm:prSet/>
      <dgm:spPr/>
      <dgm:t>
        <a:bodyPr/>
        <a:lstStyle/>
        <a:p>
          <a:endParaRPr lang="en-GB"/>
        </a:p>
      </dgm:t>
    </dgm:pt>
    <dgm:pt modelId="{8005CB47-93C5-40CA-B0AF-AE1166226F0C}">
      <dgm:prSet phldrT="[Text]" custT="1"/>
      <dgm:spPr/>
      <dgm:t>
        <a:bodyPr/>
        <a:lstStyle/>
        <a:p>
          <a:endParaRPr lang="en-GB" sz="1400" dirty="0"/>
        </a:p>
      </dgm:t>
    </dgm:pt>
    <dgm:pt modelId="{3B9E6963-EBA3-4882-A0A9-C6570CE3B0C1}" type="parTrans" cxnId="{488FE8C7-8311-4958-9ECA-AE0C1815CBD2}">
      <dgm:prSet/>
      <dgm:spPr/>
      <dgm:t>
        <a:bodyPr/>
        <a:lstStyle/>
        <a:p>
          <a:endParaRPr lang="en-GB"/>
        </a:p>
      </dgm:t>
    </dgm:pt>
    <dgm:pt modelId="{283C8F60-9DA0-417D-A954-63944549581E}" type="sibTrans" cxnId="{488FE8C7-8311-4958-9ECA-AE0C1815CBD2}">
      <dgm:prSet/>
      <dgm:spPr/>
      <dgm:t>
        <a:bodyPr/>
        <a:lstStyle/>
        <a:p>
          <a:endParaRPr lang="en-GB"/>
        </a:p>
      </dgm:t>
    </dgm:pt>
    <dgm:pt modelId="{CC713505-27CA-4A96-935A-170CF2BCE45F}">
      <dgm:prSet phldrT="[Text]" custT="1"/>
      <dgm:spPr/>
      <dgm:t>
        <a:bodyPr/>
        <a:lstStyle/>
        <a:p>
          <a:r>
            <a:rPr lang="en-GB" sz="1400" dirty="0" smtClean="0">
              <a:solidFill>
                <a:srgbClr val="0F5494"/>
              </a:solidFill>
              <a:latin typeface="+mn-lt"/>
            </a:rPr>
            <a:t> ADMS </a:t>
          </a:r>
          <a:r>
            <a:rPr lang="en-GB" sz="1400" b="0" dirty="0" smtClean="0">
              <a:solidFill>
                <a:srgbClr val="0F5494"/>
              </a:solidFill>
              <a:latin typeface="+mn-lt"/>
            </a:rPr>
            <a:t>helps owners of interoperability solutions to spread their assets to a </a:t>
          </a:r>
          <a:r>
            <a:rPr lang="en-GB" sz="1400" b="1" dirty="0" smtClean="0">
              <a:solidFill>
                <a:srgbClr val="0F5494"/>
              </a:solidFill>
              <a:latin typeface="+mn-lt"/>
            </a:rPr>
            <a:t>wider base of users. </a:t>
          </a:r>
          <a:r>
            <a:rPr lang="en-GB" sz="1400" b="0" dirty="0" smtClean="0">
              <a:solidFill>
                <a:srgbClr val="0F5494"/>
              </a:solidFill>
              <a:latin typeface="+mn-lt"/>
            </a:rPr>
            <a:t>Moreover, re-users </a:t>
          </a:r>
          <a:r>
            <a:rPr lang="en-GB" sz="1400" b="1" dirty="0" smtClean="0">
              <a:solidFill>
                <a:srgbClr val="0F5494"/>
              </a:solidFill>
              <a:latin typeface="+mn-lt"/>
            </a:rPr>
            <a:t>can lower their own costs in semantic assets’ development.</a:t>
          </a:r>
          <a:endParaRPr lang="en-GB" sz="1400" dirty="0"/>
        </a:p>
      </dgm:t>
    </dgm:pt>
    <dgm:pt modelId="{7F0EF8CC-6411-46DE-BC82-FD5538F96DE8}" type="sibTrans" cxnId="{8A8B2355-F54A-489C-8A6D-A1D79FDC8BCA}">
      <dgm:prSet/>
      <dgm:spPr/>
      <dgm:t>
        <a:bodyPr/>
        <a:lstStyle/>
        <a:p>
          <a:endParaRPr lang="en-GB"/>
        </a:p>
      </dgm:t>
    </dgm:pt>
    <dgm:pt modelId="{1A787D59-618B-4FF4-93B4-293AB2FC813A}" type="parTrans" cxnId="{8A8B2355-F54A-489C-8A6D-A1D79FDC8BCA}">
      <dgm:prSet/>
      <dgm:spPr/>
      <dgm:t>
        <a:bodyPr/>
        <a:lstStyle/>
        <a:p>
          <a:endParaRPr lang="en-GB"/>
        </a:p>
      </dgm:t>
    </dgm:pt>
    <dgm:pt modelId="{77FE15F4-1297-4A90-943F-FF20085D71D0}">
      <dgm:prSet phldrT="[Text]" custT="1"/>
      <dgm:spPr/>
      <dgm:t>
        <a:bodyPr/>
        <a:lstStyle/>
        <a:p>
          <a:r>
            <a:rPr lang="en-GB" sz="1400" dirty="0" smtClean="0">
              <a:solidFill>
                <a:srgbClr val="1D4D8D"/>
              </a:solidFill>
            </a:rPr>
            <a:t> By providing a </a:t>
          </a:r>
          <a:r>
            <a:rPr lang="en-GB" sz="1400" b="1" dirty="0" smtClean="0">
              <a:solidFill>
                <a:srgbClr val="1D4D8D"/>
              </a:solidFill>
            </a:rPr>
            <a:t>standard way to describe </a:t>
          </a:r>
          <a:r>
            <a:rPr lang="en-GB" sz="1400" dirty="0" smtClean="0">
              <a:solidFill>
                <a:srgbClr val="1D4D8D"/>
              </a:solidFill>
            </a:rPr>
            <a:t>interoperability solutions, ADMS makes it possible to federated catalogues of such solutions</a:t>
          </a:r>
          <a:endParaRPr lang="en-GB" sz="1400" dirty="0">
            <a:solidFill>
              <a:srgbClr val="1D4D8D"/>
            </a:solidFill>
          </a:endParaRPr>
        </a:p>
      </dgm:t>
    </dgm:pt>
    <dgm:pt modelId="{3C601D79-946A-4FF0-978E-51F9956C7460}" type="parTrans" cxnId="{C9821A6C-4C27-4F86-93CF-34662F2E7C9E}">
      <dgm:prSet/>
      <dgm:spPr/>
      <dgm:t>
        <a:bodyPr/>
        <a:lstStyle/>
        <a:p>
          <a:endParaRPr lang="en-GB"/>
        </a:p>
      </dgm:t>
    </dgm:pt>
    <dgm:pt modelId="{20F14F71-8AC0-4C80-B723-562D8CC61C7E}" type="sibTrans" cxnId="{C9821A6C-4C27-4F86-93CF-34662F2E7C9E}">
      <dgm:prSet/>
      <dgm:spPr/>
      <dgm:t>
        <a:bodyPr/>
        <a:lstStyle/>
        <a:p>
          <a:endParaRPr lang="en-GB"/>
        </a:p>
      </dgm:t>
    </dgm:pt>
    <dgm:pt modelId="{592BD46F-6782-4DD7-8F36-4F46460523D3}" type="pres">
      <dgm:prSet presAssocID="{F4661CC6-D5BF-42A1-8F1B-430B5D6E8C79}" presName="linear" presStyleCnt="0">
        <dgm:presLayoutVars>
          <dgm:animLvl val="lvl"/>
          <dgm:resizeHandles val="exact"/>
        </dgm:presLayoutVars>
      </dgm:prSet>
      <dgm:spPr/>
      <dgm:t>
        <a:bodyPr/>
        <a:lstStyle/>
        <a:p>
          <a:endParaRPr lang="en-GB"/>
        </a:p>
      </dgm:t>
    </dgm:pt>
    <dgm:pt modelId="{03E322B1-A803-4B61-B867-F71B4691A0D7}" type="pres">
      <dgm:prSet presAssocID="{4CA46D0D-BD3B-49FD-8683-28A605C07FFC}" presName="parentText" presStyleLbl="node1" presStyleIdx="0" presStyleCnt="2" custScaleY="43825">
        <dgm:presLayoutVars>
          <dgm:chMax val="0"/>
          <dgm:bulletEnabled val="1"/>
        </dgm:presLayoutVars>
      </dgm:prSet>
      <dgm:spPr/>
      <dgm:t>
        <a:bodyPr/>
        <a:lstStyle/>
        <a:p>
          <a:endParaRPr lang="en-GB"/>
        </a:p>
      </dgm:t>
    </dgm:pt>
    <dgm:pt modelId="{AE6AE2B3-D39F-4800-8390-B95F59E81746}" type="pres">
      <dgm:prSet presAssocID="{4CA46D0D-BD3B-49FD-8683-28A605C07FFC}" presName="childText" presStyleLbl="revTx" presStyleIdx="0" presStyleCnt="2">
        <dgm:presLayoutVars>
          <dgm:bulletEnabled val="1"/>
        </dgm:presLayoutVars>
      </dgm:prSet>
      <dgm:spPr/>
      <dgm:t>
        <a:bodyPr/>
        <a:lstStyle/>
        <a:p>
          <a:endParaRPr lang="en-GB"/>
        </a:p>
      </dgm:t>
    </dgm:pt>
    <dgm:pt modelId="{4B617CFE-AFE6-4C4D-B582-7E8CAAB3B0BB}" type="pres">
      <dgm:prSet presAssocID="{F13E8D0C-B302-4F60-9FA4-AAF167D29693}" presName="parentText" presStyleLbl="node1" presStyleIdx="1" presStyleCnt="2" custScaleY="41709">
        <dgm:presLayoutVars>
          <dgm:chMax val="0"/>
          <dgm:bulletEnabled val="1"/>
        </dgm:presLayoutVars>
      </dgm:prSet>
      <dgm:spPr/>
      <dgm:t>
        <a:bodyPr/>
        <a:lstStyle/>
        <a:p>
          <a:endParaRPr lang="en-GB"/>
        </a:p>
      </dgm:t>
    </dgm:pt>
    <dgm:pt modelId="{FE7413D3-9175-48FE-9954-22A30943A8EE}" type="pres">
      <dgm:prSet presAssocID="{F13E8D0C-B302-4F60-9FA4-AAF167D29693}" presName="childText" presStyleLbl="revTx" presStyleIdx="1" presStyleCnt="2" custLinFactNeighborX="1001" custLinFactNeighborY="9962">
        <dgm:presLayoutVars>
          <dgm:bulletEnabled val="1"/>
        </dgm:presLayoutVars>
      </dgm:prSet>
      <dgm:spPr/>
      <dgm:t>
        <a:bodyPr/>
        <a:lstStyle/>
        <a:p>
          <a:endParaRPr lang="en-GB"/>
        </a:p>
      </dgm:t>
    </dgm:pt>
  </dgm:ptLst>
  <dgm:cxnLst>
    <dgm:cxn modelId="{43ECED7A-302F-42B4-B46B-C10B361D5422}" type="presOf" srcId="{4CA46D0D-BD3B-49FD-8683-28A605C07FFC}" destId="{03E322B1-A803-4B61-B867-F71B4691A0D7}" srcOrd="0" destOrd="0" presId="urn:microsoft.com/office/officeart/2005/8/layout/vList2"/>
    <dgm:cxn modelId="{E0D75E0C-30FB-4A5A-A16E-137AF10301FE}" srcId="{F4661CC6-D5BF-42A1-8F1B-430B5D6E8C79}" destId="{F13E8D0C-B302-4F60-9FA4-AAF167D29693}" srcOrd="1" destOrd="0" parTransId="{CEA19C38-2951-46B5-89C2-9E2749A66F12}" sibTransId="{36AE012D-DCC0-4680-B90F-CA623DED5DE7}"/>
    <dgm:cxn modelId="{B57DF864-4BCD-441B-863B-0352A51D0799}" type="presOf" srcId="{F13E8D0C-B302-4F60-9FA4-AAF167D29693}" destId="{4B617CFE-AFE6-4C4D-B582-7E8CAAB3B0BB}" srcOrd="0" destOrd="0" presId="urn:microsoft.com/office/officeart/2005/8/layout/vList2"/>
    <dgm:cxn modelId="{A99FF2C2-9340-4D65-8AC9-395684879D5F}" type="presOf" srcId="{F4661CC6-D5BF-42A1-8F1B-430B5D6E8C79}" destId="{592BD46F-6782-4DD7-8F36-4F46460523D3}" srcOrd="0" destOrd="0" presId="urn:microsoft.com/office/officeart/2005/8/layout/vList2"/>
    <dgm:cxn modelId="{5E119B55-3F7C-443F-8BB3-5823346A29F1}" type="presOf" srcId="{77FE15F4-1297-4A90-943F-FF20085D71D0}" destId="{AE6AE2B3-D39F-4800-8390-B95F59E81746}" srcOrd="0" destOrd="1" presId="urn:microsoft.com/office/officeart/2005/8/layout/vList2"/>
    <dgm:cxn modelId="{3D59B1BA-445C-4FCA-9599-56C313AAB080}" srcId="{F4661CC6-D5BF-42A1-8F1B-430B5D6E8C79}" destId="{4CA46D0D-BD3B-49FD-8683-28A605C07FFC}" srcOrd="0" destOrd="0" parTransId="{5D015338-CA59-45A1-B77D-825F930930CF}" sibTransId="{4870C419-EB5F-44A9-8818-2B33CADB7A0B}"/>
    <dgm:cxn modelId="{43176B21-1B36-4433-A765-4CD13C237BDC}" srcId="{F13E8D0C-B302-4F60-9FA4-AAF167D29693}" destId="{9DC5852A-28E7-48D5-9AB5-53CA00CB5DF2}" srcOrd="0" destOrd="0" parTransId="{92118D1C-3155-4C29-B41A-E47825FC2A32}" sibTransId="{D88716B3-C8C7-45E9-B943-3C61DD835501}"/>
    <dgm:cxn modelId="{488FE8C7-8311-4958-9ECA-AE0C1815CBD2}" srcId="{4CA46D0D-BD3B-49FD-8683-28A605C07FFC}" destId="{8005CB47-93C5-40CA-B0AF-AE1166226F0C}" srcOrd="0" destOrd="0" parTransId="{3B9E6963-EBA3-4882-A0A9-C6570CE3B0C1}" sibTransId="{283C8F60-9DA0-417D-A954-63944549581E}"/>
    <dgm:cxn modelId="{B8755DEB-58A7-4405-8F06-FC8F275400E6}" type="presOf" srcId="{9DC5852A-28E7-48D5-9AB5-53CA00CB5DF2}" destId="{FE7413D3-9175-48FE-9954-22A30943A8EE}" srcOrd="0" destOrd="0" presId="urn:microsoft.com/office/officeart/2005/8/layout/vList2"/>
    <dgm:cxn modelId="{26873C4C-D31F-407A-B8F8-176535984F75}" type="presOf" srcId="{8005CB47-93C5-40CA-B0AF-AE1166226F0C}" destId="{AE6AE2B3-D39F-4800-8390-B95F59E81746}" srcOrd="0" destOrd="0" presId="urn:microsoft.com/office/officeart/2005/8/layout/vList2"/>
    <dgm:cxn modelId="{8A8B2355-F54A-489C-8A6D-A1D79FDC8BCA}" srcId="{4CA46D0D-BD3B-49FD-8683-28A605C07FFC}" destId="{CC713505-27CA-4A96-935A-170CF2BCE45F}" srcOrd="2" destOrd="0" parTransId="{1A787D59-618B-4FF4-93B4-293AB2FC813A}" sibTransId="{7F0EF8CC-6411-46DE-BC82-FD5538F96DE8}"/>
    <dgm:cxn modelId="{C9821A6C-4C27-4F86-93CF-34662F2E7C9E}" srcId="{4CA46D0D-BD3B-49FD-8683-28A605C07FFC}" destId="{77FE15F4-1297-4A90-943F-FF20085D71D0}" srcOrd="1" destOrd="0" parTransId="{3C601D79-946A-4FF0-978E-51F9956C7460}" sibTransId="{20F14F71-8AC0-4C80-B723-562D8CC61C7E}"/>
    <dgm:cxn modelId="{2DE14845-4FDC-4EEF-A3C9-B0DF01DB8E6F}" type="presOf" srcId="{CC713505-27CA-4A96-935A-170CF2BCE45F}" destId="{AE6AE2B3-D39F-4800-8390-B95F59E81746}" srcOrd="0" destOrd="2" presId="urn:microsoft.com/office/officeart/2005/8/layout/vList2"/>
    <dgm:cxn modelId="{00A39666-F793-485A-844D-8AA6967E27A7}" type="presParOf" srcId="{592BD46F-6782-4DD7-8F36-4F46460523D3}" destId="{03E322B1-A803-4B61-B867-F71B4691A0D7}" srcOrd="0" destOrd="0" presId="urn:microsoft.com/office/officeart/2005/8/layout/vList2"/>
    <dgm:cxn modelId="{A44B96C6-995D-4ADD-BA14-78CD80F7C5AA}" type="presParOf" srcId="{592BD46F-6782-4DD7-8F36-4F46460523D3}" destId="{AE6AE2B3-D39F-4800-8390-B95F59E81746}" srcOrd="1" destOrd="0" presId="urn:microsoft.com/office/officeart/2005/8/layout/vList2"/>
    <dgm:cxn modelId="{53D0FB3F-DCD0-43CF-B6FA-379CF450AD1C}" type="presParOf" srcId="{592BD46F-6782-4DD7-8F36-4F46460523D3}" destId="{4B617CFE-AFE6-4C4D-B582-7E8CAAB3B0BB}" srcOrd="2" destOrd="0" presId="urn:microsoft.com/office/officeart/2005/8/layout/vList2"/>
    <dgm:cxn modelId="{DDA7BD66-DB06-4E15-87C3-CF52B0D45863}" type="presParOf" srcId="{592BD46F-6782-4DD7-8F36-4F46460523D3}" destId="{FE7413D3-9175-48FE-9954-22A30943A8E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661CC6-D5BF-42A1-8F1B-430B5D6E8C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CA46D0D-BD3B-49FD-8683-28A605C07FFC}">
      <dgm:prSet phldrT="[Text]" custT="1"/>
      <dgm:spPr/>
      <dgm:t>
        <a:bodyPr/>
        <a:lstStyle/>
        <a:p>
          <a:r>
            <a:rPr lang="en-GB" sz="1800" b="1" dirty="0" smtClean="0"/>
            <a:t>Providers</a:t>
          </a:r>
          <a:r>
            <a:rPr lang="en-GB" sz="1800" dirty="0" smtClean="0"/>
            <a:t> of interoperability solutions</a:t>
          </a:r>
          <a:endParaRPr lang="en-GB" sz="1800" dirty="0"/>
        </a:p>
      </dgm:t>
    </dgm:pt>
    <dgm:pt modelId="{5D015338-CA59-45A1-B77D-825F930930CF}" type="parTrans" cxnId="{3D59B1BA-445C-4FCA-9599-56C313AAB080}">
      <dgm:prSet/>
      <dgm:spPr/>
      <dgm:t>
        <a:bodyPr/>
        <a:lstStyle/>
        <a:p>
          <a:endParaRPr lang="en-GB"/>
        </a:p>
      </dgm:t>
    </dgm:pt>
    <dgm:pt modelId="{4870C419-EB5F-44A9-8818-2B33CADB7A0B}" type="sibTrans" cxnId="{3D59B1BA-445C-4FCA-9599-56C313AAB080}">
      <dgm:prSet/>
      <dgm:spPr/>
      <dgm:t>
        <a:bodyPr/>
        <a:lstStyle/>
        <a:p>
          <a:endParaRPr lang="en-GB"/>
        </a:p>
      </dgm:t>
    </dgm:pt>
    <dgm:pt modelId="{2BD31043-2788-4174-A435-89A322A88151}">
      <dgm:prSet phldrT="[Text]" custT="1"/>
      <dgm:spPr/>
      <dgm:t>
        <a:bodyPr/>
        <a:lstStyle/>
        <a:p>
          <a:r>
            <a:rPr lang="en-GB" sz="1400" dirty="0" smtClean="0">
              <a:solidFill>
                <a:srgbClr val="0F5494"/>
              </a:solidFill>
              <a:latin typeface="+mn-lt"/>
            </a:rPr>
            <a:t>Providers of interoperability solutions are able to make the description metadata of their solutions available on the catalogue on </a:t>
          </a:r>
          <a:r>
            <a:rPr lang="en-GB" sz="1400" dirty="0" err="1" smtClean="0">
              <a:solidFill>
                <a:srgbClr val="0F5494"/>
              </a:solidFill>
              <a:latin typeface="+mn-lt"/>
            </a:rPr>
            <a:t>Joinup</a:t>
          </a:r>
          <a:r>
            <a:rPr lang="en-GB" sz="1400" dirty="0" smtClean="0">
              <a:solidFill>
                <a:srgbClr val="0F5494"/>
              </a:solidFill>
              <a:latin typeface="+mn-lt"/>
            </a:rPr>
            <a:t> in </a:t>
          </a:r>
          <a:r>
            <a:rPr lang="en-GB" sz="1400" b="1" dirty="0" smtClean="0">
              <a:solidFill>
                <a:srgbClr val="0F5494"/>
              </a:solidFill>
              <a:latin typeface="+mn-lt"/>
            </a:rPr>
            <a:t>a machine-readable format</a:t>
          </a:r>
          <a:r>
            <a:rPr lang="en-GB" sz="1400" dirty="0" smtClean="0">
              <a:solidFill>
                <a:srgbClr val="0F5494"/>
              </a:solidFill>
              <a:latin typeface="+mn-lt"/>
            </a:rPr>
            <a:t>, i.e. in RDF.</a:t>
          </a:r>
          <a:endParaRPr lang="en-GB" sz="1400" dirty="0">
            <a:solidFill>
              <a:srgbClr val="0F5494"/>
            </a:solidFill>
            <a:latin typeface="+mn-lt"/>
          </a:endParaRPr>
        </a:p>
      </dgm:t>
    </dgm:pt>
    <dgm:pt modelId="{3317EB56-5C41-4352-9E31-9652A8B82EED}" type="parTrans" cxnId="{314918D4-4D72-494A-97BB-3F0BFB03EF86}">
      <dgm:prSet/>
      <dgm:spPr/>
      <dgm:t>
        <a:bodyPr/>
        <a:lstStyle/>
        <a:p>
          <a:endParaRPr lang="en-GB"/>
        </a:p>
      </dgm:t>
    </dgm:pt>
    <dgm:pt modelId="{DA7428E8-1D3D-46A3-9F81-A8CC4BA25A76}" type="sibTrans" cxnId="{314918D4-4D72-494A-97BB-3F0BFB03EF86}">
      <dgm:prSet/>
      <dgm:spPr/>
      <dgm:t>
        <a:bodyPr/>
        <a:lstStyle/>
        <a:p>
          <a:endParaRPr lang="en-GB"/>
        </a:p>
      </dgm:t>
    </dgm:pt>
    <dgm:pt modelId="{F13E8D0C-B302-4F60-9FA4-AAF167D29693}">
      <dgm:prSet phldrT="[Text]" custT="1"/>
      <dgm:spPr/>
      <dgm:t>
        <a:bodyPr/>
        <a:lstStyle/>
        <a:p>
          <a:r>
            <a:rPr lang="en-GB" sz="1800" b="1" dirty="0" err="1" smtClean="0"/>
            <a:t>Reusers</a:t>
          </a:r>
          <a:r>
            <a:rPr lang="en-GB" sz="1800" b="0" dirty="0" smtClean="0"/>
            <a:t> of interoperability solutions</a:t>
          </a:r>
          <a:endParaRPr lang="en-GB" sz="1800" b="0" dirty="0"/>
        </a:p>
      </dgm:t>
    </dgm:pt>
    <dgm:pt modelId="{CEA19C38-2951-46B5-89C2-9E2749A66F12}" type="parTrans" cxnId="{E0D75E0C-30FB-4A5A-A16E-137AF10301FE}">
      <dgm:prSet/>
      <dgm:spPr/>
      <dgm:t>
        <a:bodyPr/>
        <a:lstStyle/>
        <a:p>
          <a:endParaRPr lang="en-GB"/>
        </a:p>
      </dgm:t>
    </dgm:pt>
    <dgm:pt modelId="{36AE012D-DCC0-4680-B90F-CA623DED5DE7}" type="sibTrans" cxnId="{E0D75E0C-30FB-4A5A-A16E-137AF10301FE}">
      <dgm:prSet/>
      <dgm:spPr/>
      <dgm:t>
        <a:bodyPr/>
        <a:lstStyle/>
        <a:p>
          <a:endParaRPr lang="en-GB"/>
        </a:p>
      </dgm:t>
    </dgm:pt>
    <dgm:pt modelId="{CC713505-27CA-4A96-935A-170CF2BCE45F}">
      <dgm:prSet phldrT="[Text]" custT="1"/>
      <dgm:spPr/>
      <dgm:t>
        <a:bodyPr/>
        <a:lstStyle/>
        <a:p>
          <a:endParaRPr lang="en-GB" sz="1400" dirty="0"/>
        </a:p>
      </dgm:t>
    </dgm:pt>
    <dgm:pt modelId="{1A787D59-618B-4FF4-93B4-293AB2FC813A}" type="parTrans" cxnId="{8A8B2355-F54A-489C-8A6D-A1D79FDC8BCA}">
      <dgm:prSet/>
      <dgm:spPr/>
      <dgm:t>
        <a:bodyPr/>
        <a:lstStyle/>
        <a:p>
          <a:endParaRPr lang="en-GB"/>
        </a:p>
      </dgm:t>
    </dgm:pt>
    <dgm:pt modelId="{7F0EF8CC-6411-46DE-BC82-FD5538F96DE8}" type="sibTrans" cxnId="{8A8B2355-F54A-489C-8A6D-A1D79FDC8BCA}">
      <dgm:prSet/>
      <dgm:spPr/>
      <dgm:t>
        <a:bodyPr/>
        <a:lstStyle/>
        <a:p>
          <a:endParaRPr lang="en-GB"/>
        </a:p>
      </dgm:t>
    </dgm:pt>
    <dgm:pt modelId="{DF573634-567F-4842-A3AF-BD5BE103C3BD}">
      <dgm:prSet phldrT="[Text]" custT="1"/>
      <dgm:spPr/>
      <dgm:t>
        <a:bodyPr/>
        <a:lstStyle/>
        <a:p>
          <a:r>
            <a:rPr lang="en-GB" sz="1400" dirty="0" smtClean="0">
              <a:solidFill>
                <a:srgbClr val="0F5494"/>
              </a:solidFill>
              <a:latin typeface="+mn-lt"/>
            </a:rPr>
            <a:t>Potential </a:t>
          </a:r>
          <a:r>
            <a:rPr lang="en-GB" sz="1400" dirty="0" err="1" smtClean="0">
              <a:solidFill>
                <a:srgbClr val="0F5494"/>
              </a:solidFill>
              <a:latin typeface="+mn-lt"/>
            </a:rPr>
            <a:t>reusers</a:t>
          </a:r>
          <a:r>
            <a:rPr lang="en-GB" sz="1400" dirty="0" smtClean="0">
              <a:solidFill>
                <a:srgbClr val="0F5494"/>
              </a:solidFill>
              <a:latin typeface="+mn-lt"/>
            </a:rPr>
            <a:t> of interoperability solutions are able to </a:t>
          </a:r>
          <a:r>
            <a:rPr lang="en-GB" sz="1400" b="1" dirty="0" smtClean="0">
              <a:solidFill>
                <a:srgbClr val="0F5494"/>
              </a:solidFill>
              <a:latin typeface="+mn-lt"/>
            </a:rPr>
            <a:t>explore</a:t>
          </a:r>
          <a:r>
            <a:rPr lang="en-GB" sz="1400" dirty="0" smtClean="0">
              <a:solidFill>
                <a:srgbClr val="0F5494"/>
              </a:solidFill>
              <a:latin typeface="+mn-lt"/>
            </a:rPr>
            <a:t> the collection, </a:t>
          </a:r>
          <a:r>
            <a:rPr lang="en-GB" sz="1400" b="1" dirty="0" smtClean="0">
              <a:solidFill>
                <a:srgbClr val="0F5494"/>
              </a:solidFill>
              <a:latin typeface="+mn-lt"/>
            </a:rPr>
            <a:t>find</a:t>
          </a:r>
          <a:r>
            <a:rPr lang="en-GB" sz="1400" dirty="0" smtClean="0">
              <a:solidFill>
                <a:srgbClr val="0F5494"/>
              </a:solidFill>
              <a:latin typeface="+mn-lt"/>
            </a:rPr>
            <a:t> and </a:t>
          </a:r>
          <a:r>
            <a:rPr lang="en-GB" sz="1400" b="1" dirty="0" smtClean="0">
              <a:solidFill>
                <a:srgbClr val="0F5494"/>
              </a:solidFill>
              <a:latin typeface="+mn-lt"/>
            </a:rPr>
            <a:t>obtain</a:t>
          </a:r>
          <a:r>
            <a:rPr lang="en-GB" sz="1400" dirty="0" smtClean="0">
              <a:solidFill>
                <a:srgbClr val="0F5494"/>
              </a:solidFill>
              <a:latin typeface="+mn-lt"/>
            </a:rPr>
            <a:t> solutions</a:t>
          </a:r>
          <a:endParaRPr lang="en-GB" sz="1400" dirty="0"/>
        </a:p>
      </dgm:t>
    </dgm:pt>
    <dgm:pt modelId="{D95E99BF-6F0E-48A3-ABC0-C0CBD35D52AA}" type="parTrans" cxnId="{5B514CF5-63D5-4F90-B547-9100D971A42F}">
      <dgm:prSet/>
      <dgm:spPr/>
      <dgm:t>
        <a:bodyPr/>
        <a:lstStyle/>
        <a:p>
          <a:endParaRPr lang="en-GB"/>
        </a:p>
      </dgm:t>
    </dgm:pt>
    <dgm:pt modelId="{0CBBD7F3-FEB3-45CA-8A0C-0B4D4BA40EF7}" type="sibTrans" cxnId="{5B514CF5-63D5-4F90-B547-9100D971A42F}">
      <dgm:prSet/>
      <dgm:spPr/>
      <dgm:t>
        <a:bodyPr/>
        <a:lstStyle/>
        <a:p>
          <a:endParaRPr lang="en-GB"/>
        </a:p>
      </dgm:t>
    </dgm:pt>
    <dgm:pt modelId="{19583673-13BB-42DE-9A45-6BAF567261E7}">
      <dgm:prSet phldrT="[Text]"/>
      <dgm:spPr/>
      <dgm:t>
        <a:bodyPr/>
        <a:lstStyle/>
        <a:p>
          <a:endParaRPr lang="en-GB" sz="1300" dirty="0"/>
        </a:p>
      </dgm:t>
    </dgm:pt>
    <dgm:pt modelId="{D7A38450-F6CF-4127-B155-34A3A5FA7098}" type="parTrans" cxnId="{FC547164-41F0-4733-80B8-394DB5B14CDB}">
      <dgm:prSet/>
      <dgm:spPr/>
      <dgm:t>
        <a:bodyPr/>
        <a:lstStyle/>
        <a:p>
          <a:endParaRPr lang="en-GB"/>
        </a:p>
      </dgm:t>
    </dgm:pt>
    <dgm:pt modelId="{DC7A9338-E193-45F8-8F1E-BAEC326BDDC3}" type="sibTrans" cxnId="{FC547164-41F0-4733-80B8-394DB5B14CDB}">
      <dgm:prSet/>
      <dgm:spPr/>
      <dgm:t>
        <a:bodyPr/>
        <a:lstStyle/>
        <a:p>
          <a:endParaRPr lang="en-GB"/>
        </a:p>
      </dgm:t>
    </dgm:pt>
    <dgm:pt modelId="{27F72CA3-3068-4686-BCA2-B635F7376658}">
      <dgm:prSet phldrT="[Text]"/>
      <dgm:spPr/>
      <dgm:t>
        <a:bodyPr/>
        <a:lstStyle/>
        <a:p>
          <a:endParaRPr lang="en-GB" sz="1300" dirty="0"/>
        </a:p>
      </dgm:t>
    </dgm:pt>
    <dgm:pt modelId="{5F35C2D2-14C9-4D1C-996A-92A83DE92CD8}" type="parTrans" cxnId="{B9CB1D93-39AF-418A-BA33-B56D6F1A5518}">
      <dgm:prSet/>
      <dgm:spPr/>
      <dgm:t>
        <a:bodyPr/>
        <a:lstStyle/>
        <a:p>
          <a:endParaRPr lang="en-GB"/>
        </a:p>
      </dgm:t>
    </dgm:pt>
    <dgm:pt modelId="{0612ABA4-CF29-4EB1-A00F-F9D13D97717A}" type="sibTrans" cxnId="{B9CB1D93-39AF-418A-BA33-B56D6F1A5518}">
      <dgm:prSet/>
      <dgm:spPr/>
      <dgm:t>
        <a:bodyPr/>
        <a:lstStyle/>
        <a:p>
          <a:endParaRPr lang="en-GB"/>
        </a:p>
      </dgm:t>
    </dgm:pt>
    <dgm:pt modelId="{C82BD8F2-B4E5-49F5-BFF2-BB1E37708FE6}">
      <dgm:prSet custT="1"/>
      <dgm:spPr/>
      <dgm:t>
        <a:bodyPr/>
        <a:lstStyle/>
        <a:p>
          <a:endParaRPr lang="en-GB" sz="1400" dirty="0">
            <a:solidFill>
              <a:srgbClr val="0F5494"/>
            </a:solidFill>
            <a:latin typeface="+mn-lt"/>
          </a:endParaRPr>
        </a:p>
      </dgm:t>
    </dgm:pt>
    <dgm:pt modelId="{6B87E997-94F2-4FD0-8D57-675E0276AEA3}" type="parTrans" cxnId="{AB04832C-09E2-4FB0-BB38-9A170663874B}">
      <dgm:prSet/>
      <dgm:spPr/>
      <dgm:t>
        <a:bodyPr/>
        <a:lstStyle/>
        <a:p>
          <a:endParaRPr lang="en-GB"/>
        </a:p>
      </dgm:t>
    </dgm:pt>
    <dgm:pt modelId="{8B66954A-3141-4734-BA47-D2463EEC8D8A}" type="sibTrans" cxnId="{AB04832C-09E2-4FB0-BB38-9A170663874B}">
      <dgm:prSet/>
      <dgm:spPr/>
      <dgm:t>
        <a:bodyPr/>
        <a:lstStyle/>
        <a:p>
          <a:endParaRPr lang="en-GB"/>
        </a:p>
      </dgm:t>
    </dgm:pt>
    <dgm:pt modelId="{A062FA95-3B30-454D-924E-B125FB23160B}">
      <dgm:prSet custT="1"/>
      <dgm:spPr/>
      <dgm:t>
        <a:bodyPr/>
        <a:lstStyle/>
        <a:p>
          <a:r>
            <a:rPr lang="en-GB" sz="1400" dirty="0" smtClean="0">
              <a:solidFill>
                <a:srgbClr val="0F5494"/>
              </a:solidFill>
              <a:latin typeface="+mn-lt"/>
            </a:rPr>
            <a:t>All metadata on the catalogue conforms to a common vocabulary, i.e. the </a:t>
          </a:r>
          <a:r>
            <a:rPr lang="en-GB" sz="1400" b="1" dirty="0" smtClean="0">
              <a:solidFill>
                <a:srgbClr val="0F5494"/>
              </a:solidFill>
              <a:latin typeface="+mn-lt"/>
            </a:rPr>
            <a:t>ADMS-AP</a:t>
          </a:r>
          <a:endParaRPr lang="en-GB" sz="1400" b="1" dirty="0">
            <a:solidFill>
              <a:srgbClr val="0F5494"/>
            </a:solidFill>
            <a:latin typeface="+mn-lt"/>
          </a:endParaRPr>
        </a:p>
      </dgm:t>
    </dgm:pt>
    <dgm:pt modelId="{BAF9513C-378B-4FCD-B545-97B2D6748B07}" type="parTrans" cxnId="{1EEF3495-F2F2-4A3F-A09F-9A1AB4560504}">
      <dgm:prSet/>
      <dgm:spPr/>
      <dgm:t>
        <a:bodyPr/>
        <a:lstStyle/>
        <a:p>
          <a:endParaRPr lang="en-GB"/>
        </a:p>
      </dgm:t>
    </dgm:pt>
    <dgm:pt modelId="{C2FC1148-06F9-4B94-8A25-8B91A447E42E}" type="sibTrans" cxnId="{1EEF3495-F2F2-4A3F-A09F-9A1AB4560504}">
      <dgm:prSet/>
      <dgm:spPr/>
      <dgm:t>
        <a:bodyPr/>
        <a:lstStyle/>
        <a:p>
          <a:endParaRPr lang="en-GB"/>
        </a:p>
      </dgm:t>
    </dgm:pt>
    <dgm:pt modelId="{B19F312D-43BD-42CF-851A-99A1B52D3D60}">
      <dgm:prSet custT="1"/>
      <dgm:spPr/>
      <dgm:t>
        <a:bodyPr/>
        <a:lstStyle/>
        <a:p>
          <a:endParaRPr lang="en-GB" sz="1400" dirty="0">
            <a:solidFill>
              <a:srgbClr val="0F5494"/>
            </a:solidFill>
            <a:latin typeface="+mn-lt"/>
          </a:endParaRPr>
        </a:p>
      </dgm:t>
    </dgm:pt>
    <dgm:pt modelId="{A0B391EE-3DA6-4F17-B433-FDE6540EF7F7}" type="parTrans" cxnId="{1CEDCD60-6292-4EB6-B453-26B1B5A03600}">
      <dgm:prSet/>
      <dgm:spPr/>
      <dgm:t>
        <a:bodyPr/>
        <a:lstStyle/>
        <a:p>
          <a:endParaRPr lang="en-GB"/>
        </a:p>
      </dgm:t>
    </dgm:pt>
    <dgm:pt modelId="{924AD0EC-A06B-4AE9-897B-74DFAE0B7DA8}" type="sibTrans" cxnId="{1CEDCD60-6292-4EB6-B453-26B1B5A03600}">
      <dgm:prSet/>
      <dgm:spPr/>
      <dgm:t>
        <a:bodyPr/>
        <a:lstStyle/>
        <a:p>
          <a:endParaRPr lang="en-GB"/>
        </a:p>
      </dgm:t>
    </dgm:pt>
    <dgm:pt modelId="{C28AC4DC-B591-451E-A56D-34D0DB2EE7C8}">
      <dgm:prSet custT="1"/>
      <dgm:spPr/>
      <dgm:t>
        <a:bodyPr/>
        <a:lstStyle/>
        <a:p>
          <a:r>
            <a:rPr lang="en-GB" sz="1400" dirty="0" smtClean="0">
              <a:solidFill>
                <a:srgbClr val="0F5494"/>
              </a:solidFill>
              <a:latin typeface="+mn-lt"/>
            </a:rPr>
            <a:t>Users can also export and </a:t>
          </a:r>
          <a:r>
            <a:rPr lang="en-GB" sz="1400" b="1" dirty="0" smtClean="0">
              <a:solidFill>
                <a:srgbClr val="0F5494"/>
              </a:solidFill>
              <a:latin typeface="+mn-lt"/>
            </a:rPr>
            <a:t>reuse the metadata description </a:t>
          </a:r>
          <a:r>
            <a:rPr lang="en-GB" sz="1400" dirty="0" smtClean="0">
              <a:solidFill>
                <a:srgbClr val="0F5494"/>
              </a:solidFill>
              <a:latin typeface="+mn-lt"/>
            </a:rPr>
            <a:t>of the interoperability solutions available on the catalogue on </a:t>
          </a:r>
          <a:r>
            <a:rPr lang="en-GB" sz="1400" dirty="0" err="1" smtClean="0">
              <a:solidFill>
                <a:srgbClr val="0F5494"/>
              </a:solidFill>
              <a:latin typeface="+mn-lt"/>
            </a:rPr>
            <a:t>Joinup</a:t>
          </a:r>
          <a:r>
            <a:rPr lang="en-GB" sz="1400" dirty="0" smtClean="0">
              <a:solidFill>
                <a:srgbClr val="0F5494"/>
              </a:solidFill>
              <a:latin typeface="+mn-lt"/>
            </a:rPr>
            <a:t>, using export services that are put in place.</a:t>
          </a:r>
          <a:endParaRPr lang="en-GB" sz="1400" dirty="0">
            <a:solidFill>
              <a:srgbClr val="0F5494"/>
            </a:solidFill>
            <a:latin typeface="+mn-lt"/>
          </a:endParaRPr>
        </a:p>
      </dgm:t>
    </dgm:pt>
    <dgm:pt modelId="{A3EF3481-768E-4699-9EB9-1408B2DCE7A8}" type="parTrans" cxnId="{6630F27B-F1A5-4CEF-BFCF-8C8DD2C89D50}">
      <dgm:prSet/>
      <dgm:spPr/>
      <dgm:t>
        <a:bodyPr/>
        <a:lstStyle/>
        <a:p>
          <a:endParaRPr lang="en-GB"/>
        </a:p>
      </dgm:t>
    </dgm:pt>
    <dgm:pt modelId="{46F2694F-B713-46BB-A84C-89133CA4FA21}" type="sibTrans" cxnId="{6630F27B-F1A5-4CEF-BFCF-8C8DD2C89D50}">
      <dgm:prSet/>
      <dgm:spPr/>
      <dgm:t>
        <a:bodyPr/>
        <a:lstStyle/>
        <a:p>
          <a:endParaRPr lang="en-GB"/>
        </a:p>
      </dgm:t>
    </dgm:pt>
    <dgm:pt modelId="{9DC5852A-28E7-48D5-9AB5-53CA00CB5DF2}">
      <dgm:prSet phldrT="[Text]"/>
      <dgm:spPr/>
      <dgm:t>
        <a:bodyPr/>
        <a:lstStyle/>
        <a:p>
          <a:endParaRPr lang="en-GB" sz="1300" dirty="0"/>
        </a:p>
      </dgm:t>
    </dgm:pt>
    <dgm:pt modelId="{92118D1C-3155-4C29-B41A-E47825FC2A32}" type="parTrans" cxnId="{43176B21-1B36-4433-A765-4CD13C237BDC}">
      <dgm:prSet/>
      <dgm:spPr/>
      <dgm:t>
        <a:bodyPr/>
        <a:lstStyle/>
        <a:p>
          <a:endParaRPr lang="en-GB"/>
        </a:p>
      </dgm:t>
    </dgm:pt>
    <dgm:pt modelId="{D88716B3-C8C7-45E9-B943-3C61DD835501}" type="sibTrans" cxnId="{43176B21-1B36-4433-A765-4CD13C237BDC}">
      <dgm:prSet/>
      <dgm:spPr/>
      <dgm:t>
        <a:bodyPr/>
        <a:lstStyle/>
        <a:p>
          <a:endParaRPr lang="en-GB"/>
        </a:p>
      </dgm:t>
    </dgm:pt>
    <dgm:pt modelId="{592BD46F-6782-4DD7-8F36-4F46460523D3}" type="pres">
      <dgm:prSet presAssocID="{F4661CC6-D5BF-42A1-8F1B-430B5D6E8C79}" presName="linear" presStyleCnt="0">
        <dgm:presLayoutVars>
          <dgm:animLvl val="lvl"/>
          <dgm:resizeHandles val="exact"/>
        </dgm:presLayoutVars>
      </dgm:prSet>
      <dgm:spPr/>
      <dgm:t>
        <a:bodyPr/>
        <a:lstStyle/>
        <a:p>
          <a:endParaRPr lang="en-GB"/>
        </a:p>
      </dgm:t>
    </dgm:pt>
    <dgm:pt modelId="{03E322B1-A803-4B61-B867-F71B4691A0D7}" type="pres">
      <dgm:prSet presAssocID="{4CA46D0D-BD3B-49FD-8683-28A605C07FFC}" presName="parentText" presStyleLbl="node1" presStyleIdx="0" presStyleCnt="2">
        <dgm:presLayoutVars>
          <dgm:chMax val="0"/>
          <dgm:bulletEnabled val="1"/>
        </dgm:presLayoutVars>
      </dgm:prSet>
      <dgm:spPr/>
      <dgm:t>
        <a:bodyPr/>
        <a:lstStyle/>
        <a:p>
          <a:endParaRPr lang="en-GB"/>
        </a:p>
      </dgm:t>
    </dgm:pt>
    <dgm:pt modelId="{AE6AE2B3-D39F-4800-8390-B95F59E81746}" type="pres">
      <dgm:prSet presAssocID="{4CA46D0D-BD3B-49FD-8683-28A605C07FFC}" presName="childText" presStyleLbl="revTx" presStyleIdx="0" presStyleCnt="2">
        <dgm:presLayoutVars>
          <dgm:bulletEnabled val="1"/>
        </dgm:presLayoutVars>
      </dgm:prSet>
      <dgm:spPr/>
      <dgm:t>
        <a:bodyPr/>
        <a:lstStyle/>
        <a:p>
          <a:endParaRPr lang="en-GB"/>
        </a:p>
      </dgm:t>
    </dgm:pt>
    <dgm:pt modelId="{4B617CFE-AFE6-4C4D-B582-7E8CAAB3B0BB}" type="pres">
      <dgm:prSet presAssocID="{F13E8D0C-B302-4F60-9FA4-AAF167D29693}" presName="parentText" presStyleLbl="node1" presStyleIdx="1" presStyleCnt="2">
        <dgm:presLayoutVars>
          <dgm:chMax val="0"/>
          <dgm:bulletEnabled val="1"/>
        </dgm:presLayoutVars>
      </dgm:prSet>
      <dgm:spPr/>
      <dgm:t>
        <a:bodyPr/>
        <a:lstStyle/>
        <a:p>
          <a:endParaRPr lang="en-GB"/>
        </a:p>
      </dgm:t>
    </dgm:pt>
    <dgm:pt modelId="{FE7413D3-9175-48FE-9954-22A30943A8EE}" type="pres">
      <dgm:prSet presAssocID="{F13E8D0C-B302-4F60-9FA4-AAF167D29693}" presName="childText" presStyleLbl="revTx" presStyleIdx="1" presStyleCnt="2" custLinFactNeighborX="1001" custLinFactNeighborY="9962">
        <dgm:presLayoutVars>
          <dgm:bulletEnabled val="1"/>
        </dgm:presLayoutVars>
      </dgm:prSet>
      <dgm:spPr/>
      <dgm:t>
        <a:bodyPr/>
        <a:lstStyle/>
        <a:p>
          <a:endParaRPr lang="en-GB"/>
        </a:p>
      </dgm:t>
    </dgm:pt>
  </dgm:ptLst>
  <dgm:cxnLst>
    <dgm:cxn modelId="{FC547164-41F0-4733-80B8-394DB5B14CDB}" srcId="{F13E8D0C-B302-4F60-9FA4-AAF167D29693}" destId="{19583673-13BB-42DE-9A45-6BAF567261E7}" srcOrd="4" destOrd="0" parTransId="{D7A38450-F6CF-4127-B155-34A3A5FA7098}" sibTransId="{DC7A9338-E193-45F8-8F1E-BAEC326BDDC3}"/>
    <dgm:cxn modelId="{3D59B1BA-445C-4FCA-9599-56C313AAB080}" srcId="{F4661CC6-D5BF-42A1-8F1B-430B5D6E8C79}" destId="{4CA46D0D-BD3B-49FD-8683-28A605C07FFC}" srcOrd="0" destOrd="0" parTransId="{5D015338-CA59-45A1-B77D-825F930930CF}" sibTransId="{4870C419-EB5F-44A9-8818-2B33CADB7A0B}"/>
    <dgm:cxn modelId="{287D84D7-97FD-467F-8571-360356EECE19}" type="presOf" srcId="{F13E8D0C-B302-4F60-9FA4-AAF167D29693}" destId="{4B617CFE-AFE6-4C4D-B582-7E8CAAB3B0BB}" srcOrd="0" destOrd="0" presId="urn:microsoft.com/office/officeart/2005/8/layout/vList2"/>
    <dgm:cxn modelId="{2ED34407-5295-4818-B68C-BE958145A617}" type="presOf" srcId="{C82BD8F2-B4E5-49F5-BFF2-BB1E37708FE6}" destId="{AE6AE2B3-D39F-4800-8390-B95F59E81746}" srcOrd="0" destOrd="2" presId="urn:microsoft.com/office/officeart/2005/8/layout/vList2"/>
    <dgm:cxn modelId="{BB7F4663-2548-4653-AB34-8D9722DC7B7B}" type="presOf" srcId="{19583673-13BB-42DE-9A45-6BAF567261E7}" destId="{FE7413D3-9175-48FE-9954-22A30943A8EE}" srcOrd="0" destOrd="4" presId="urn:microsoft.com/office/officeart/2005/8/layout/vList2"/>
    <dgm:cxn modelId="{6630F27B-F1A5-4CEF-BFCF-8C8DD2C89D50}" srcId="{F13E8D0C-B302-4F60-9FA4-AAF167D29693}" destId="{C28AC4DC-B591-451E-A56D-34D0DB2EE7C8}" srcOrd="3" destOrd="0" parTransId="{A3EF3481-768E-4699-9EB9-1408B2DCE7A8}" sibTransId="{46F2694F-B713-46BB-A84C-89133CA4FA21}"/>
    <dgm:cxn modelId="{D204B12C-FA07-4F48-A5C4-B58D2E726A69}" type="presOf" srcId="{DF573634-567F-4842-A3AF-BD5BE103C3BD}" destId="{FE7413D3-9175-48FE-9954-22A30943A8EE}" srcOrd="0" destOrd="1" presId="urn:microsoft.com/office/officeart/2005/8/layout/vList2"/>
    <dgm:cxn modelId="{17076467-C046-4142-B845-C8F34FC79A34}" type="presOf" srcId="{2BD31043-2788-4174-A435-89A322A88151}" destId="{AE6AE2B3-D39F-4800-8390-B95F59E81746}" srcOrd="0" destOrd="1" presId="urn:microsoft.com/office/officeart/2005/8/layout/vList2"/>
    <dgm:cxn modelId="{E0D75E0C-30FB-4A5A-A16E-137AF10301FE}" srcId="{F4661CC6-D5BF-42A1-8F1B-430B5D6E8C79}" destId="{F13E8D0C-B302-4F60-9FA4-AAF167D29693}" srcOrd="1" destOrd="0" parTransId="{CEA19C38-2951-46B5-89C2-9E2749A66F12}" sibTransId="{36AE012D-DCC0-4680-B90F-CA623DED5DE7}"/>
    <dgm:cxn modelId="{3C6FCB6E-9E80-4103-BD29-1637E2E50856}" type="presOf" srcId="{C28AC4DC-B591-451E-A56D-34D0DB2EE7C8}" destId="{FE7413D3-9175-48FE-9954-22A30943A8EE}" srcOrd="0" destOrd="3" presId="urn:microsoft.com/office/officeart/2005/8/layout/vList2"/>
    <dgm:cxn modelId="{B178A6F9-0D51-4733-BCF8-E359709C645B}" type="presOf" srcId="{CC713505-27CA-4A96-935A-170CF2BCE45F}" destId="{AE6AE2B3-D39F-4800-8390-B95F59E81746}" srcOrd="0" destOrd="0" presId="urn:microsoft.com/office/officeart/2005/8/layout/vList2"/>
    <dgm:cxn modelId="{8C1A5E64-7E84-4F19-84A8-25230A690FC0}" type="presOf" srcId="{B19F312D-43BD-42CF-851A-99A1B52D3D60}" destId="{FE7413D3-9175-48FE-9954-22A30943A8EE}" srcOrd="0" destOrd="2" presId="urn:microsoft.com/office/officeart/2005/8/layout/vList2"/>
    <dgm:cxn modelId="{7A5FB979-9F64-46B5-ADCC-0A39D211E515}" type="presOf" srcId="{F4661CC6-D5BF-42A1-8F1B-430B5D6E8C79}" destId="{592BD46F-6782-4DD7-8F36-4F46460523D3}" srcOrd="0" destOrd="0" presId="urn:microsoft.com/office/officeart/2005/8/layout/vList2"/>
    <dgm:cxn modelId="{3EA3E7EF-F3AF-479D-B733-29326FA2DDB1}" type="presOf" srcId="{A062FA95-3B30-454D-924E-B125FB23160B}" destId="{AE6AE2B3-D39F-4800-8390-B95F59E81746}" srcOrd="0" destOrd="3" presId="urn:microsoft.com/office/officeart/2005/8/layout/vList2"/>
    <dgm:cxn modelId="{43176B21-1B36-4433-A765-4CD13C237BDC}" srcId="{F13E8D0C-B302-4F60-9FA4-AAF167D29693}" destId="{9DC5852A-28E7-48D5-9AB5-53CA00CB5DF2}" srcOrd="0" destOrd="0" parTransId="{92118D1C-3155-4C29-B41A-E47825FC2A32}" sibTransId="{D88716B3-C8C7-45E9-B943-3C61DD835501}"/>
    <dgm:cxn modelId="{AB04832C-09E2-4FB0-BB38-9A170663874B}" srcId="{4CA46D0D-BD3B-49FD-8683-28A605C07FFC}" destId="{C82BD8F2-B4E5-49F5-BFF2-BB1E37708FE6}" srcOrd="2" destOrd="0" parTransId="{6B87E997-94F2-4FD0-8D57-675E0276AEA3}" sibTransId="{8B66954A-3141-4734-BA47-D2463EEC8D8A}"/>
    <dgm:cxn modelId="{314918D4-4D72-494A-97BB-3F0BFB03EF86}" srcId="{4CA46D0D-BD3B-49FD-8683-28A605C07FFC}" destId="{2BD31043-2788-4174-A435-89A322A88151}" srcOrd="1" destOrd="0" parTransId="{3317EB56-5C41-4352-9E31-9652A8B82EED}" sibTransId="{DA7428E8-1D3D-46A3-9F81-A8CC4BA25A76}"/>
    <dgm:cxn modelId="{1CEDCD60-6292-4EB6-B453-26B1B5A03600}" srcId="{F13E8D0C-B302-4F60-9FA4-AAF167D29693}" destId="{B19F312D-43BD-42CF-851A-99A1B52D3D60}" srcOrd="2" destOrd="0" parTransId="{A0B391EE-3DA6-4F17-B433-FDE6540EF7F7}" sibTransId="{924AD0EC-A06B-4AE9-897B-74DFAE0B7DA8}"/>
    <dgm:cxn modelId="{B9CB1D93-39AF-418A-BA33-B56D6F1A5518}" srcId="{4CA46D0D-BD3B-49FD-8683-28A605C07FFC}" destId="{27F72CA3-3068-4686-BCA2-B635F7376658}" srcOrd="4" destOrd="0" parTransId="{5F35C2D2-14C9-4D1C-996A-92A83DE92CD8}" sibTransId="{0612ABA4-CF29-4EB1-A00F-F9D13D97717A}"/>
    <dgm:cxn modelId="{A596FB01-2FFC-43E8-A96B-C8BD742823A9}" type="presOf" srcId="{4CA46D0D-BD3B-49FD-8683-28A605C07FFC}" destId="{03E322B1-A803-4B61-B867-F71B4691A0D7}" srcOrd="0" destOrd="0" presId="urn:microsoft.com/office/officeart/2005/8/layout/vList2"/>
    <dgm:cxn modelId="{8A8B2355-F54A-489C-8A6D-A1D79FDC8BCA}" srcId="{4CA46D0D-BD3B-49FD-8683-28A605C07FFC}" destId="{CC713505-27CA-4A96-935A-170CF2BCE45F}" srcOrd="0" destOrd="0" parTransId="{1A787D59-618B-4FF4-93B4-293AB2FC813A}" sibTransId="{7F0EF8CC-6411-46DE-BC82-FD5538F96DE8}"/>
    <dgm:cxn modelId="{1EEF3495-F2F2-4A3F-A09F-9A1AB4560504}" srcId="{4CA46D0D-BD3B-49FD-8683-28A605C07FFC}" destId="{A062FA95-3B30-454D-924E-B125FB23160B}" srcOrd="3" destOrd="0" parTransId="{BAF9513C-378B-4FCD-B545-97B2D6748B07}" sibTransId="{C2FC1148-06F9-4B94-8A25-8B91A447E42E}"/>
    <dgm:cxn modelId="{5E2E890E-AFA4-44F6-A08D-7B02DA290D25}" type="presOf" srcId="{27F72CA3-3068-4686-BCA2-B635F7376658}" destId="{AE6AE2B3-D39F-4800-8390-B95F59E81746}" srcOrd="0" destOrd="4" presId="urn:microsoft.com/office/officeart/2005/8/layout/vList2"/>
    <dgm:cxn modelId="{5B514CF5-63D5-4F90-B547-9100D971A42F}" srcId="{F13E8D0C-B302-4F60-9FA4-AAF167D29693}" destId="{DF573634-567F-4842-A3AF-BD5BE103C3BD}" srcOrd="1" destOrd="0" parTransId="{D95E99BF-6F0E-48A3-ABC0-C0CBD35D52AA}" sibTransId="{0CBBD7F3-FEB3-45CA-8A0C-0B4D4BA40EF7}"/>
    <dgm:cxn modelId="{B448A081-49AE-4665-951B-3CB4007DC657}" type="presOf" srcId="{9DC5852A-28E7-48D5-9AB5-53CA00CB5DF2}" destId="{FE7413D3-9175-48FE-9954-22A30943A8EE}" srcOrd="0" destOrd="0" presId="urn:microsoft.com/office/officeart/2005/8/layout/vList2"/>
    <dgm:cxn modelId="{3F847015-2E6F-408D-95FC-CBDDEC6B3004}" type="presParOf" srcId="{592BD46F-6782-4DD7-8F36-4F46460523D3}" destId="{03E322B1-A803-4B61-B867-F71B4691A0D7}" srcOrd="0" destOrd="0" presId="urn:microsoft.com/office/officeart/2005/8/layout/vList2"/>
    <dgm:cxn modelId="{9F26B704-C33D-4E05-BB4B-AA410D5712DB}" type="presParOf" srcId="{592BD46F-6782-4DD7-8F36-4F46460523D3}" destId="{AE6AE2B3-D39F-4800-8390-B95F59E81746}" srcOrd="1" destOrd="0" presId="urn:microsoft.com/office/officeart/2005/8/layout/vList2"/>
    <dgm:cxn modelId="{F83E91EF-F7DE-457F-A926-754EFC7BB5B0}" type="presParOf" srcId="{592BD46F-6782-4DD7-8F36-4F46460523D3}" destId="{4B617CFE-AFE6-4C4D-B582-7E8CAAB3B0BB}" srcOrd="2" destOrd="0" presId="urn:microsoft.com/office/officeart/2005/8/layout/vList2"/>
    <dgm:cxn modelId="{58CB2B8F-5D90-4E91-AA2D-3A602FA2B95A}" type="presParOf" srcId="{592BD46F-6782-4DD7-8F36-4F46460523D3}" destId="{FE7413D3-9175-48FE-9954-22A30943A8E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BE062F-AEEE-487D-8FF3-6F92881AA9B4}"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GB"/>
        </a:p>
      </dgm:t>
    </dgm:pt>
    <dgm:pt modelId="{13769277-8738-4A1B-B1EE-30B73A44E150}">
      <dgm:prSet/>
      <dgm:spPr/>
      <dgm:t>
        <a:bodyPr anchor="ctr"/>
        <a:lstStyle/>
        <a:p>
          <a:r>
            <a:rPr lang="en-GB" b="0" dirty="0" smtClean="0"/>
            <a:t>1. An introduction to ADMS-AP</a:t>
          </a:r>
          <a:endParaRPr lang="en-GB" b="0" dirty="0"/>
        </a:p>
      </dgm:t>
    </dgm:pt>
    <dgm:pt modelId="{95AAF5EB-C562-44D6-8BF6-4EFE058C14A0}" type="parTrans" cxnId="{DCB7A4D5-1D91-40F9-A3DA-FD0F554F6AD0}">
      <dgm:prSet/>
      <dgm:spPr/>
      <dgm:t>
        <a:bodyPr/>
        <a:lstStyle/>
        <a:p>
          <a:endParaRPr lang="en-GB"/>
        </a:p>
      </dgm:t>
    </dgm:pt>
    <dgm:pt modelId="{1C8C7592-D8EB-41C7-AC38-2B999FF33C26}" type="sibTrans" cxnId="{DCB7A4D5-1D91-40F9-A3DA-FD0F554F6AD0}">
      <dgm:prSet/>
      <dgm:spPr/>
      <dgm:t>
        <a:bodyPr/>
        <a:lstStyle/>
        <a:p>
          <a:endParaRPr lang="en-GB"/>
        </a:p>
      </dgm:t>
    </dgm:pt>
    <dgm:pt modelId="{BEBB2EA8-8778-4BD8-BA9E-F745BE058D91}">
      <dgm:prSet custT="1"/>
      <dgm:spPr>
        <a:solidFill>
          <a:schemeClr val="bg1">
            <a:alpha val="90000"/>
          </a:schemeClr>
        </a:solidFill>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Why ADMS?</a:t>
          </a:r>
          <a:endParaRPr lang="en-GB" sz="2000" i="0" dirty="0">
            <a:solidFill>
              <a:srgbClr val="0F5494"/>
            </a:solidFill>
            <a:latin typeface="+mn-lt"/>
            <a:ea typeface="+mn-ea"/>
            <a:cs typeface="+mn-cs"/>
          </a:endParaRPr>
        </a:p>
      </dgm:t>
    </dgm:pt>
    <dgm:pt modelId="{CC10BA92-A56C-47E4-BBBA-66D28AEEC7CB}" type="parTrans" cxnId="{A87F8FAE-0C09-41E5-8119-6888CB6CD19C}">
      <dgm:prSet/>
      <dgm:spPr/>
      <dgm:t>
        <a:bodyPr/>
        <a:lstStyle/>
        <a:p>
          <a:endParaRPr lang="en-GB"/>
        </a:p>
      </dgm:t>
    </dgm:pt>
    <dgm:pt modelId="{719C09ED-93C1-4ADC-B679-E47A17F5BA98}" type="sibTrans" cxnId="{A87F8FAE-0C09-41E5-8119-6888CB6CD19C}">
      <dgm:prSet/>
      <dgm:spPr/>
      <dgm:t>
        <a:bodyPr/>
        <a:lstStyle/>
        <a:p>
          <a:endParaRPr lang="en-GB"/>
        </a:p>
      </dgm:t>
    </dgm:pt>
    <dgm:pt modelId="{2ABE82A8-0EB7-4579-8B4D-2B8517CEE2D3}">
      <dgm:prSet/>
      <dgm:spPr/>
      <dgm:t>
        <a:bodyPr anchor="ctr"/>
        <a:lstStyle/>
        <a:p>
          <a:r>
            <a:rPr lang="en-GB" b="0" dirty="0" smtClean="0"/>
            <a:t>2. </a:t>
          </a:r>
          <a:r>
            <a:rPr lang="en-GB" dirty="0" smtClean="0"/>
            <a:t>A description of ADMS-AP’s structure</a:t>
          </a:r>
          <a:endParaRPr lang="en-GB" b="0" dirty="0"/>
        </a:p>
      </dgm:t>
    </dgm:pt>
    <dgm:pt modelId="{090A62AF-F908-4929-ADAD-5BC6636B923F}" type="parTrans" cxnId="{991E856D-88B5-4404-B044-A1C3C4CBF991}">
      <dgm:prSet/>
      <dgm:spPr/>
      <dgm:t>
        <a:bodyPr/>
        <a:lstStyle/>
        <a:p>
          <a:endParaRPr lang="en-GB"/>
        </a:p>
      </dgm:t>
    </dgm:pt>
    <dgm:pt modelId="{F67785A6-3727-4A20-B84F-EBEEB97026A8}" type="sibTrans" cxnId="{991E856D-88B5-4404-B044-A1C3C4CBF991}">
      <dgm:prSet/>
      <dgm:spPr/>
      <dgm:t>
        <a:bodyPr/>
        <a:lstStyle/>
        <a:p>
          <a:endParaRPr lang="en-GB"/>
        </a:p>
      </dgm:t>
    </dgm:pt>
    <dgm:pt modelId="{716C72D0-A3AE-4CA6-91EC-90F96475D3B0}">
      <dgm:prSet custT="1"/>
      <dgm:spPr>
        <a:solidFill>
          <a:schemeClr val="bg1">
            <a:lumMod val="85000"/>
            <a:alpha val="90000"/>
          </a:schemeClr>
        </a:solidFill>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UML Class Diagram</a:t>
          </a:r>
          <a:endParaRPr lang="en-GB" sz="2000" i="0" dirty="0">
            <a:solidFill>
              <a:srgbClr val="0F5494"/>
            </a:solidFill>
            <a:latin typeface="+mn-lt"/>
            <a:ea typeface="+mn-ea"/>
            <a:cs typeface="+mn-cs"/>
          </a:endParaRPr>
        </a:p>
      </dgm:t>
    </dgm:pt>
    <dgm:pt modelId="{E8B6B1A2-25A8-4FB3-AFBB-6613054E86DD}" type="parTrans" cxnId="{55547125-A323-4EBF-9B4C-06E0CF8C9C1C}">
      <dgm:prSet/>
      <dgm:spPr/>
      <dgm:t>
        <a:bodyPr/>
        <a:lstStyle/>
        <a:p>
          <a:endParaRPr lang="en-GB"/>
        </a:p>
      </dgm:t>
    </dgm:pt>
    <dgm:pt modelId="{0C57067C-009D-466E-9977-7E895D24BC65}" type="sibTrans" cxnId="{55547125-A323-4EBF-9B4C-06E0CF8C9C1C}">
      <dgm:prSet/>
      <dgm:spPr/>
      <dgm:t>
        <a:bodyPr/>
        <a:lstStyle/>
        <a:p>
          <a:endParaRPr lang="en-GB"/>
        </a:p>
      </dgm:t>
    </dgm:pt>
    <dgm:pt modelId="{F45D9EB8-810F-4ED7-88E4-2BBE0BCA0A6D}">
      <dgm:prSet/>
      <dgm:spPr/>
      <dgm:t>
        <a:bodyPr anchor="ctr"/>
        <a:lstStyle/>
        <a:p>
          <a:r>
            <a:rPr lang="en-GB" dirty="0" smtClean="0"/>
            <a:t>3. A practical example</a:t>
          </a:r>
        </a:p>
      </dgm:t>
    </dgm:pt>
    <dgm:pt modelId="{2BAD0C63-4030-473D-B8C5-5C5AFF0C3293}" type="parTrans" cxnId="{C494D279-1655-460F-9FFC-3516B24E6AA7}">
      <dgm:prSet/>
      <dgm:spPr/>
      <dgm:t>
        <a:bodyPr/>
        <a:lstStyle/>
        <a:p>
          <a:endParaRPr lang="nl-BE"/>
        </a:p>
      </dgm:t>
    </dgm:pt>
    <dgm:pt modelId="{FA855A6A-9DD1-404A-BE12-A3E08B027CF2}" type="sibTrans" cxnId="{C494D279-1655-460F-9FFC-3516B24E6AA7}">
      <dgm:prSet/>
      <dgm:spPr/>
      <dgm:t>
        <a:bodyPr/>
        <a:lstStyle/>
        <a:p>
          <a:endParaRPr lang="nl-BE"/>
        </a:p>
      </dgm:t>
    </dgm:pt>
    <dgm:pt modelId="{C1A36899-8556-48E8-AA27-CD8167976183}">
      <dgm:prSet custT="1"/>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Data Catalogue Application Profile (DCAT-AP) using ADMS-AP</a:t>
          </a:r>
          <a:endParaRPr lang="en-GB" sz="2000" i="0" noProof="0" dirty="0">
            <a:solidFill>
              <a:srgbClr val="0F5494"/>
            </a:solidFill>
            <a:latin typeface="+mn-lt"/>
            <a:ea typeface="+mn-ea"/>
            <a:cs typeface="+mn-cs"/>
          </a:endParaRPr>
        </a:p>
      </dgm:t>
    </dgm:pt>
    <dgm:pt modelId="{BB727366-99A1-43B7-BE79-93E5366298EC}" type="parTrans" cxnId="{6256412B-CCB5-4BBD-B676-601D10056F94}">
      <dgm:prSet/>
      <dgm:spPr/>
      <dgm:t>
        <a:bodyPr/>
        <a:lstStyle/>
        <a:p>
          <a:endParaRPr lang="nl-BE"/>
        </a:p>
      </dgm:t>
    </dgm:pt>
    <dgm:pt modelId="{F21EF9EE-15A7-438B-9978-24AD63AAC072}" type="sibTrans" cxnId="{6256412B-CCB5-4BBD-B676-601D10056F94}">
      <dgm:prSet/>
      <dgm:spPr/>
      <dgm:t>
        <a:bodyPr/>
        <a:lstStyle/>
        <a:p>
          <a:endParaRPr lang="nl-BE"/>
        </a:p>
      </dgm:t>
    </dgm:pt>
    <dgm:pt modelId="{C181810C-4869-4C3E-B067-A09191813462}">
      <dgm:prSet custT="1"/>
      <dgm:spPr>
        <a:solidFill>
          <a:schemeClr val="bg1">
            <a:alpha val="90000"/>
          </a:schemeClr>
        </a:solidFill>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From ADMS to ADMS-AP</a:t>
          </a:r>
          <a:endParaRPr lang="en-GB" sz="2000" i="0" dirty="0">
            <a:solidFill>
              <a:srgbClr val="0F5494"/>
            </a:solidFill>
            <a:latin typeface="+mn-lt"/>
            <a:ea typeface="+mn-ea"/>
            <a:cs typeface="+mn-cs"/>
          </a:endParaRPr>
        </a:p>
      </dgm:t>
    </dgm:pt>
    <dgm:pt modelId="{09E71414-953B-40FC-8BDD-E6E7CA62E6DB}" type="parTrans" cxnId="{E4AD4527-8F34-4C8E-9E96-218E21094610}">
      <dgm:prSet/>
      <dgm:spPr/>
      <dgm:t>
        <a:bodyPr/>
        <a:lstStyle/>
        <a:p>
          <a:endParaRPr lang="en-GB"/>
        </a:p>
      </dgm:t>
    </dgm:pt>
    <dgm:pt modelId="{5C9E1395-46E5-43BC-A66D-56CF9FABF797}" type="sibTrans" cxnId="{E4AD4527-8F34-4C8E-9E96-218E21094610}">
      <dgm:prSet/>
      <dgm:spPr/>
      <dgm:t>
        <a:bodyPr/>
        <a:lstStyle/>
        <a:p>
          <a:endParaRPr lang="en-GB"/>
        </a:p>
      </dgm:t>
    </dgm:pt>
    <dgm:pt modelId="{432EE547-9228-4F8A-ACF2-90B6A731F553}">
      <dgm:prSet custT="1"/>
      <dgm:spPr>
        <a:solidFill>
          <a:schemeClr val="bg1">
            <a:alpha val="90000"/>
          </a:schemeClr>
        </a:solidFill>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Classes and properties in ADMS-AP</a:t>
          </a:r>
          <a:endParaRPr lang="en-GB" sz="2000" i="0" dirty="0">
            <a:solidFill>
              <a:srgbClr val="0F5494"/>
            </a:solidFill>
            <a:latin typeface="+mn-lt"/>
            <a:ea typeface="+mn-ea"/>
            <a:cs typeface="+mn-cs"/>
          </a:endParaRPr>
        </a:p>
      </dgm:t>
    </dgm:pt>
    <dgm:pt modelId="{F71909DB-2635-4EB2-A099-906C9D67CAA3}" type="parTrans" cxnId="{73551572-E75F-4222-A9F3-0A4C60E1525E}">
      <dgm:prSet/>
      <dgm:spPr/>
      <dgm:t>
        <a:bodyPr/>
        <a:lstStyle/>
        <a:p>
          <a:endParaRPr lang="en-GB"/>
        </a:p>
      </dgm:t>
    </dgm:pt>
    <dgm:pt modelId="{EEE5773B-B7B1-4FE6-879E-35C47CA2F953}" type="sibTrans" cxnId="{73551572-E75F-4222-A9F3-0A4C60E1525E}">
      <dgm:prSet/>
      <dgm:spPr/>
      <dgm:t>
        <a:bodyPr/>
        <a:lstStyle/>
        <a:p>
          <a:endParaRPr lang="en-GB"/>
        </a:p>
      </dgm:t>
    </dgm:pt>
    <dgm:pt modelId="{49FFF6DA-02E1-4B5F-A283-5B68259992CC}">
      <dgm:prSet custT="1"/>
      <dgm:spPr>
        <a:solidFill>
          <a:schemeClr val="bg1">
            <a:lumMod val="85000"/>
            <a:alpha val="90000"/>
          </a:schemeClr>
        </a:solidFill>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The core class: The Asset</a:t>
          </a:r>
          <a:endParaRPr lang="en-GB" sz="2000" i="0" dirty="0">
            <a:solidFill>
              <a:srgbClr val="0F5494"/>
            </a:solidFill>
            <a:latin typeface="+mn-lt"/>
            <a:ea typeface="+mn-ea"/>
            <a:cs typeface="+mn-cs"/>
          </a:endParaRPr>
        </a:p>
      </dgm:t>
    </dgm:pt>
    <dgm:pt modelId="{C6154534-1697-40FB-AB23-7B73078323DE}" type="parTrans" cxnId="{BF2FB89F-4AB1-49AA-A10A-89BFF4944B42}">
      <dgm:prSet/>
      <dgm:spPr/>
      <dgm:t>
        <a:bodyPr/>
        <a:lstStyle/>
        <a:p>
          <a:endParaRPr lang="en-GB"/>
        </a:p>
      </dgm:t>
    </dgm:pt>
    <dgm:pt modelId="{6C212D30-7AE2-436F-8FCA-D2B6C0D20988}" type="sibTrans" cxnId="{BF2FB89F-4AB1-49AA-A10A-89BFF4944B42}">
      <dgm:prSet/>
      <dgm:spPr/>
      <dgm:t>
        <a:bodyPr/>
        <a:lstStyle/>
        <a:p>
          <a:endParaRPr lang="en-GB"/>
        </a:p>
      </dgm:t>
    </dgm:pt>
    <dgm:pt modelId="{8CBC7DB1-675F-4B4F-B38A-04763BB1CD4C}">
      <dgm:prSet custT="1"/>
      <dgm:spPr>
        <a:solidFill>
          <a:schemeClr val="bg1">
            <a:lumMod val="85000"/>
            <a:alpha val="90000"/>
          </a:schemeClr>
        </a:solidFill>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Controlled vocabulary</a:t>
          </a:r>
          <a:endParaRPr lang="en-GB" sz="2000" i="0" dirty="0">
            <a:solidFill>
              <a:srgbClr val="0F5494"/>
            </a:solidFill>
            <a:latin typeface="+mn-lt"/>
            <a:ea typeface="+mn-ea"/>
            <a:cs typeface="+mn-cs"/>
          </a:endParaRPr>
        </a:p>
      </dgm:t>
    </dgm:pt>
    <dgm:pt modelId="{9E7B03C2-C63A-4C29-BE81-046C297FB03E}" type="parTrans" cxnId="{73C53968-6959-458D-A8B4-3A487ED72773}">
      <dgm:prSet/>
      <dgm:spPr/>
      <dgm:t>
        <a:bodyPr/>
        <a:lstStyle/>
        <a:p>
          <a:endParaRPr lang="en-GB"/>
        </a:p>
      </dgm:t>
    </dgm:pt>
    <dgm:pt modelId="{BEA5D3AA-E161-4C73-BE03-F5CA90940D92}" type="sibTrans" cxnId="{73C53968-6959-458D-A8B4-3A487ED72773}">
      <dgm:prSet/>
      <dgm:spPr/>
      <dgm:t>
        <a:bodyPr/>
        <a:lstStyle/>
        <a:p>
          <a:endParaRPr lang="en-GB"/>
        </a:p>
      </dgm:t>
    </dgm:pt>
    <dgm:pt modelId="{3E310F5D-6CE0-48E4-AEF5-2E2B6CDD631F}" type="pres">
      <dgm:prSet presAssocID="{04BE062F-AEEE-487D-8FF3-6F92881AA9B4}" presName="linear" presStyleCnt="0">
        <dgm:presLayoutVars>
          <dgm:dir/>
          <dgm:animLvl val="lvl"/>
          <dgm:resizeHandles val="exact"/>
        </dgm:presLayoutVars>
      </dgm:prSet>
      <dgm:spPr/>
      <dgm:t>
        <a:bodyPr/>
        <a:lstStyle/>
        <a:p>
          <a:endParaRPr lang="en-GB"/>
        </a:p>
      </dgm:t>
    </dgm:pt>
    <dgm:pt modelId="{437425AC-8163-482F-81B4-6CB79EAC0B0C}" type="pres">
      <dgm:prSet presAssocID="{13769277-8738-4A1B-B1EE-30B73A44E150}" presName="parentLin" presStyleCnt="0"/>
      <dgm:spPr/>
      <dgm:t>
        <a:bodyPr/>
        <a:lstStyle/>
        <a:p>
          <a:endParaRPr lang="nl-BE"/>
        </a:p>
      </dgm:t>
    </dgm:pt>
    <dgm:pt modelId="{AF82D615-FA45-42A2-B19E-17D8DA8DE5E0}" type="pres">
      <dgm:prSet presAssocID="{13769277-8738-4A1B-B1EE-30B73A44E150}" presName="parentLeftMargin" presStyleLbl="node1" presStyleIdx="0" presStyleCnt="3"/>
      <dgm:spPr/>
      <dgm:t>
        <a:bodyPr/>
        <a:lstStyle/>
        <a:p>
          <a:endParaRPr lang="en-GB"/>
        </a:p>
      </dgm:t>
    </dgm:pt>
    <dgm:pt modelId="{B825806F-CF52-4989-BCC6-823EDD627FD4}" type="pres">
      <dgm:prSet presAssocID="{13769277-8738-4A1B-B1EE-30B73A44E150}" presName="parentText" presStyleLbl="node1" presStyleIdx="0" presStyleCnt="3">
        <dgm:presLayoutVars>
          <dgm:chMax val="0"/>
          <dgm:bulletEnabled val="1"/>
        </dgm:presLayoutVars>
      </dgm:prSet>
      <dgm:spPr/>
      <dgm:t>
        <a:bodyPr/>
        <a:lstStyle/>
        <a:p>
          <a:endParaRPr lang="en-GB"/>
        </a:p>
      </dgm:t>
    </dgm:pt>
    <dgm:pt modelId="{85BF5085-2DEC-4B2E-8577-73561477C852}" type="pres">
      <dgm:prSet presAssocID="{13769277-8738-4A1B-B1EE-30B73A44E150}" presName="negativeSpace" presStyleCnt="0"/>
      <dgm:spPr/>
      <dgm:t>
        <a:bodyPr/>
        <a:lstStyle/>
        <a:p>
          <a:endParaRPr lang="nl-BE"/>
        </a:p>
      </dgm:t>
    </dgm:pt>
    <dgm:pt modelId="{AC0DB251-5802-44CC-AE0B-2A6D164E2278}" type="pres">
      <dgm:prSet presAssocID="{13769277-8738-4A1B-B1EE-30B73A44E150}" presName="childText" presStyleLbl="conFgAcc1" presStyleIdx="0" presStyleCnt="3">
        <dgm:presLayoutVars>
          <dgm:bulletEnabled val="1"/>
        </dgm:presLayoutVars>
      </dgm:prSet>
      <dgm:spPr/>
      <dgm:t>
        <a:bodyPr/>
        <a:lstStyle/>
        <a:p>
          <a:endParaRPr lang="en-GB"/>
        </a:p>
      </dgm:t>
    </dgm:pt>
    <dgm:pt modelId="{FD7D2ABB-47BD-4B30-A08E-E49F9A82DBEF}" type="pres">
      <dgm:prSet presAssocID="{1C8C7592-D8EB-41C7-AC38-2B999FF33C26}" presName="spaceBetweenRectangles" presStyleCnt="0"/>
      <dgm:spPr/>
      <dgm:t>
        <a:bodyPr/>
        <a:lstStyle/>
        <a:p>
          <a:endParaRPr lang="nl-BE"/>
        </a:p>
      </dgm:t>
    </dgm:pt>
    <dgm:pt modelId="{FFDFD814-96A6-4226-9B39-5B0A86D75C1B}" type="pres">
      <dgm:prSet presAssocID="{2ABE82A8-0EB7-4579-8B4D-2B8517CEE2D3}" presName="parentLin" presStyleCnt="0"/>
      <dgm:spPr/>
      <dgm:t>
        <a:bodyPr/>
        <a:lstStyle/>
        <a:p>
          <a:endParaRPr lang="nl-BE"/>
        </a:p>
      </dgm:t>
    </dgm:pt>
    <dgm:pt modelId="{EB76078D-149B-47E7-923A-44AEA43EE50A}" type="pres">
      <dgm:prSet presAssocID="{2ABE82A8-0EB7-4579-8B4D-2B8517CEE2D3}" presName="parentLeftMargin" presStyleLbl="node1" presStyleIdx="0" presStyleCnt="3"/>
      <dgm:spPr/>
      <dgm:t>
        <a:bodyPr/>
        <a:lstStyle/>
        <a:p>
          <a:endParaRPr lang="en-GB"/>
        </a:p>
      </dgm:t>
    </dgm:pt>
    <dgm:pt modelId="{BA172406-A91D-45DA-AFDC-5518B0BDCFE6}" type="pres">
      <dgm:prSet presAssocID="{2ABE82A8-0EB7-4579-8B4D-2B8517CEE2D3}" presName="parentText" presStyleLbl="node1" presStyleIdx="1" presStyleCnt="3">
        <dgm:presLayoutVars>
          <dgm:chMax val="0"/>
          <dgm:bulletEnabled val="1"/>
        </dgm:presLayoutVars>
      </dgm:prSet>
      <dgm:spPr/>
      <dgm:t>
        <a:bodyPr/>
        <a:lstStyle/>
        <a:p>
          <a:endParaRPr lang="en-GB"/>
        </a:p>
      </dgm:t>
    </dgm:pt>
    <dgm:pt modelId="{745D6C32-6CB9-4036-ACF1-BE23F2412BF7}" type="pres">
      <dgm:prSet presAssocID="{2ABE82A8-0EB7-4579-8B4D-2B8517CEE2D3}" presName="negativeSpace" presStyleCnt="0"/>
      <dgm:spPr/>
      <dgm:t>
        <a:bodyPr/>
        <a:lstStyle/>
        <a:p>
          <a:endParaRPr lang="nl-BE"/>
        </a:p>
      </dgm:t>
    </dgm:pt>
    <dgm:pt modelId="{2779EEC4-983D-4E32-8851-03F969EE11C5}" type="pres">
      <dgm:prSet presAssocID="{2ABE82A8-0EB7-4579-8B4D-2B8517CEE2D3}" presName="childText" presStyleLbl="conFgAcc1" presStyleIdx="1" presStyleCnt="3">
        <dgm:presLayoutVars>
          <dgm:bulletEnabled val="1"/>
        </dgm:presLayoutVars>
      </dgm:prSet>
      <dgm:spPr/>
      <dgm:t>
        <a:bodyPr/>
        <a:lstStyle/>
        <a:p>
          <a:endParaRPr lang="en-GB"/>
        </a:p>
      </dgm:t>
    </dgm:pt>
    <dgm:pt modelId="{1C8CB2D7-EB1B-4536-86BC-2332DC41BE17}" type="pres">
      <dgm:prSet presAssocID="{F67785A6-3727-4A20-B84F-EBEEB97026A8}" presName="spaceBetweenRectangles" presStyleCnt="0"/>
      <dgm:spPr/>
      <dgm:t>
        <a:bodyPr/>
        <a:lstStyle/>
        <a:p>
          <a:endParaRPr lang="nl-BE"/>
        </a:p>
      </dgm:t>
    </dgm:pt>
    <dgm:pt modelId="{9509F914-E9E7-49E8-91DE-6155589EFB98}" type="pres">
      <dgm:prSet presAssocID="{F45D9EB8-810F-4ED7-88E4-2BBE0BCA0A6D}" presName="parentLin" presStyleCnt="0"/>
      <dgm:spPr/>
      <dgm:t>
        <a:bodyPr/>
        <a:lstStyle/>
        <a:p>
          <a:endParaRPr lang="nl-BE"/>
        </a:p>
      </dgm:t>
    </dgm:pt>
    <dgm:pt modelId="{555FE1EF-E33D-405D-8767-192B67F6826D}" type="pres">
      <dgm:prSet presAssocID="{F45D9EB8-810F-4ED7-88E4-2BBE0BCA0A6D}" presName="parentLeftMargin" presStyleLbl="node1" presStyleIdx="1" presStyleCnt="3"/>
      <dgm:spPr/>
      <dgm:t>
        <a:bodyPr/>
        <a:lstStyle/>
        <a:p>
          <a:endParaRPr lang="nl-BE"/>
        </a:p>
      </dgm:t>
    </dgm:pt>
    <dgm:pt modelId="{E31F5FBB-9474-4DD1-967C-4534592D5AD8}" type="pres">
      <dgm:prSet presAssocID="{F45D9EB8-810F-4ED7-88E4-2BBE0BCA0A6D}" presName="parentText" presStyleLbl="node1" presStyleIdx="2" presStyleCnt="3">
        <dgm:presLayoutVars>
          <dgm:chMax val="0"/>
          <dgm:bulletEnabled val="1"/>
        </dgm:presLayoutVars>
      </dgm:prSet>
      <dgm:spPr/>
      <dgm:t>
        <a:bodyPr/>
        <a:lstStyle/>
        <a:p>
          <a:endParaRPr lang="nl-BE"/>
        </a:p>
      </dgm:t>
    </dgm:pt>
    <dgm:pt modelId="{69B5BFCC-8E0A-4935-B83B-E46363022B48}" type="pres">
      <dgm:prSet presAssocID="{F45D9EB8-810F-4ED7-88E4-2BBE0BCA0A6D}" presName="negativeSpace" presStyleCnt="0"/>
      <dgm:spPr/>
      <dgm:t>
        <a:bodyPr/>
        <a:lstStyle/>
        <a:p>
          <a:endParaRPr lang="nl-BE"/>
        </a:p>
      </dgm:t>
    </dgm:pt>
    <dgm:pt modelId="{6E9708C1-F9A8-42F1-BCA2-D48BFB063B6C}" type="pres">
      <dgm:prSet presAssocID="{F45D9EB8-810F-4ED7-88E4-2BBE0BCA0A6D}" presName="childText" presStyleLbl="conFgAcc1" presStyleIdx="2" presStyleCnt="3">
        <dgm:presLayoutVars>
          <dgm:bulletEnabled val="1"/>
        </dgm:presLayoutVars>
      </dgm:prSet>
      <dgm:spPr/>
      <dgm:t>
        <a:bodyPr/>
        <a:lstStyle/>
        <a:p>
          <a:endParaRPr lang="nl-BE"/>
        </a:p>
      </dgm:t>
    </dgm:pt>
  </dgm:ptLst>
  <dgm:cxnLst>
    <dgm:cxn modelId="{45002C0D-1CB2-4D91-B95F-6F68806B7FD8}" type="presOf" srcId="{C181810C-4869-4C3E-B067-A09191813462}" destId="{AC0DB251-5802-44CC-AE0B-2A6D164E2278}" srcOrd="0" destOrd="1" presId="urn:microsoft.com/office/officeart/2005/8/layout/list1"/>
    <dgm:cxn modelId="{64E244C6-5A8A-489B-8DD1-ADC704C8F408}" type="presOf" srcId="{13769277-8738-4A1B-B1EE-30B73A44E150}" destId="{AF82D615-FA45-42A2-B19E-17D8DA8DE5E0}" srcOrd="0" destOrd="0" presId="urn:microsoft.com/office/officeart/2005/8/layout/list1"/>
    <dgm:cxn modelId="{2F09D683-B298-4C26-A3F9-0F08DA2A4A44}" type="presOf" srcId="{04BE062F-AEEE-487D-8FF3-6F92881AA9B4}" destId="{3E310F5D-6CE0-48E4-AEF5-2E2B6CDD631F}" srcOrd="0" destOrd="0" presId="urn:microsoft.com/office/officeart/2005/8/layout/list1"/>
    <dgm:cxn modelId="{C494D279-1655-460F-9FFC-3516B24E6AA7}" srcId="{04BE062F-AEEE-487D-8FF3-6F92881AA9B4}" destId="{F45D9EB8-810F-4ED7-88E4-2BBE0BCA0A6D}" srcOrd="2" destOrd="0" parTransId="{2BAD0C63-4030-473D-B8C5-5C5AFF0C3293}" sibTransId="{FA855A6A-9DD1-404A-BE12-A3E08B027CF2}"/>
    <dgm:cxn modelId="{73C53968-6959-458D-A8B4-3A487ED72773}" srcId="{2ABE82A8-0EB7-4579-8B4D-2B8517CEE2D3}" destId="{8CBC7DB1-675F-4B4F-B38A-04763BB1CD4C}" srcOrd="2" destOrd="0" parTransId="{9E7B03C2-C63A-4C29-BE81-046C297FB03E}" sibTransId="{BEA5D3AA-E161-4C73-BE03-F5CA90940D92}"/>
    <dgm:cxn modelId="{63F34517-BB03-48F7-A6FF-7F606D11930A}" type="presOf" srcId="{BEBB2EA8-8778-4BD8-BA9E-F745BE058D91}" destId="{AC0DB251-5802-44CC-AE0B-2A6D164E2278}" srcOrd="0" destOrd="0" presId="urn:microsoft.com/office/officeart/2005/8/layout/list1"/>
    <dgm:cxn modelId="{991E856D-88B5-4404-B044-A1C3C4CBF991}" srcId="{04BE062F-AEEE-487D-8FF3-6F92881AA9B4}" destId="{2ABE82A8-0EB7-4579-8B4D-2B8517CEE2D3}" srcOrd="1" destOrd="0" parTransId="{090A62AF-F908-4929-ADAD-5BC6636B923F}" sibTransId="{F67785A6-3727-4A20-B84F-EBEEB97026A8}"/>
    <dgm:cxn modelId="{0B6234C2-BE0D-4BEB-AA14-DCFA296080FF}" type="presOf" srcId="{F45D9EB8-810F-4ED7-88E4-2BBE0BCA0A6D}" destId="{555FE1EF-E33D-405D-8767-192B67F6826D}" srcOrd="0" destOrd="0" presId="urn:microsoft.com/office/officeart/2005/8/layout/list1"/>
    <dgm:cxn modelId="{6EAA70B0-FDA5-4B58-A98E-D74E70B7EBDB}" type="presOf" srcId="{8CBC7DB1-675F-4B4F-B38A-04763BB1CD4C}" destId="{2779EEC4-983D-4E32-8851-03F969EE11C5}" srcOrd="0" destOrd="2" presId="urn:microsoft.com/office/officeart/2005/8/layout/list1"/>
    <dgm:cxn modelId="{F8FE0F8E-4000-45F5-BE46-C3ED5F6FB49F}" type="presOf" srcId="{432EE547-9228-4F8A-ACF2-90B6A731F553}" destId="{AC0DB251-5802-44CC-AE0B-2A6D164E2278}" srcOrd="0" destOrd="2" presId="urn:microsoft.com/office/officeart/2005/8/layout/list1"/>
    <dgm:cxn modelId="{F17856F0-B377-4E79-AE9C-5B4272BC5C28}" type="presOf" srcId="{2ABE82A8-0EB7-4579-8B4D-2B8517CEE2D3}" destId="{EB76078D-149B-47E7-923A-44AEA43EE50A}" srcOrd="0" destOrd="0" presId="urn:microsoft.com/office/officeart/2005/8/layout/list1"/>
    <dgm:cxn modelId="{05AAF4F6-C26F-4A61-81E9-BA121ECD8C3B}" type="presOf" srcId="{2ABE82A8-0EB7-4579-8B4D-2B8517CEE2D3}" destId="{BA172406-A91D-45DA-AFDC-5518B0BDCFE6}" srcOrd="1" destOrd="0" presId="urn:microsoft.com/office/officeart/2005/8/layout/list1"/>
    <dgm:cxn modelId="{6256412B-CCB5-4BBD-B676-601D10056F94}" srcId="{F45D9EB8-810F-4ED7-88E4-2BBE0BCA0A6D}" destId="{C1A36899-8556-48E8-AA27-CD8167976183}" srcOrd="0" destOrd="0" parTransId="{BB727366-99A1-43B7-BE79-93E5366298EC}" sibTransId="{F21EF9EE-15A7-438B-9978-24AD63AAC072}"/>
    <dgm:cxn modelId="{A87F8FAE-0C09-41E5-8119-6888CB6CD19C}" srcId="{13769277-8738-4A1B-B1EE-30B73A44E150}" destId="{BEBB2EA8-8778-4BD8-BA9E-F745BE058D91}" srcOrd="0" destOrd="0" parTransId="{CC10BA92-A56C-47E4-BBBA-66D28AEEC7CB}" sibTransId="{719C09ED-93C1-4ADC-B679-E47A17F5BA98}"/>
    <dgm:cxn modelId="{BF2FB89F-4AB1-49AA-A10A-89BFF4944B42}" srcId="{2ABE82A8-0EB7-4579-8B4D-2B8517CEE2D3}" destId="{49FFF6DA-02E1-4B5F-A283-5B68259992CC}" srcOrd="0" destOrd="0" parTransId="{C6154534-1697-40FB-AB23-7B73078323DE}" sibTransId="{6C212D30-7AE2-436F-8FCA-D2B6C0D20988}"/>
    <dgm:cxn modelId="{268440A6-3B1A-4528-A2C7-5C5FA7385F5E}" type="presOf" srcId="{C1A36899-8556-48E8-AA27-CD8167976183}" destId="{6E9708C1-F9A8-42F1-BCA2-D48BFB063B6C}" srcOrd="0" destOrd="0" presId="urn:microsoft.com/office/officeart/2005/8/layout/list1"/>
    <dgm:cxn modelId="{1F73858E-3116-433D-9FF4-50BC666D902D}" type="presOf" srcId="{13769277-8738-4A1B-B1EE-30B73A44E150}" destId="{B825806F-CF52-4989-BCC6-823EDD627FD4}" srcOrd="1" destOrd="0" presId="urn:microsoft.com/office/officeart/2005/8/layout/list1"/>
    <dgm:cxn modelId="{DCB7A4D5-1D91-40F9-A3DA-FD0F554F6AD0}" srcId="{04BE062F-AEEE-487D-8FF3-6F92881AA9B4}" destId="{13769277-8738-4A1B-B1EE-30B73A44E150}" srcOrd="0" destOrd="0" parTransId="{95AAF5EB-C562-44D6-8BF6-4EFE058C14A0}" sibTransId="{1C8C7592-D8EB-41C7-AC38-2B999FF33C26}"/>
    <dgm:cxn modelId="{0DB64BDB-1ADC-4C06-8A84-F49F6BA5D0DE}" type="presOf" srcId="{F45D9EB8-810F-4ED7-88E4-2BBE0BCA0A6D}" destId="{E31F5FBB-9474-4DD1-967C-4534592D5AD8}" srcOrd="1" destOrd="0" presId="urn:microsoft.com/office/officeart/2005/8/layout/list1"/>
    <dgm:cxn modelId="{73551572-E75F-4222-A9F3-0A4C60E1525E}" srcId="{13769277-8738-4A1B-B1EE-30B73A44E150}" destId="{432EE547-9228-4F8A-ACF2-90B6A731F553}" srcOrd="2" destOrd="0" parTransId="{F71909DB-2635-4EB2-A099-906C9D67CAA3}" sibTransId="{EEE5773B-B7B1-4FE6-879E-35C47CA2F953}"/>
    <dgm:cxn modelId="{FC224A36-3D32-496B-8D9C-EEC2C66BA722}" type="presOf" srcId="{716C72D0-A3AE-4CA6-91EC-90F96475D3B0}" destId="{2779EEC4-983D-4E32-8851-03F969EE11C5}" srcOrd="0" destOrd="1" presId="urn:microsoft.com/office/officeart/2005/8/layout/list1"/>
    <dgm:cxn modelId="{E4AD4527-8F34-4C8E-9E96-218E21094610}" srcId="{13769277-8738-4A1B-B1EE-30B73A44E150}" destId="{C181810C-4869-4C3E-B067-A09191813462}" srcOrd="1" destOrd="0" parTransId="{09E71414-953B-40FC-8BDD-E6E7CA62E6DB}" sibTransId="{5C9E1395-46E5-43BC-A66D-56CF9FABF797}"/>
    <dgm:cxn modelId="{55547125-A323-4EBF-9B4C-06E0CF8C9C1C}" srcId="{2ABE82A8-0EB7-4579-8B4D-2B8517CEE2D3}" destId="{716C72D0-A3AE-4CA6-91EC-90F96475D3B0}" srcOrd="1" destOrd="0" parTransId="{E8B6B1A2-25A8-4FB3-AFBB-6613054E86DD}" sibTransId="{0C57067C-009D-466E-9977-7E895D24BC65}"/>
    <dgm:cxn modelId="{3B8D69E6-68E3-4C39-8EF4-50D84E76C85F}" type="presOf" srcId="{49FFF6DA-02E1-4B5F-A283-5B68259992CC}" destId="{2779EEC4-983D-4E32-8851-03F969EE11C5}" srcOrd="0" destOrd="0" presId="urn:microsoft.com/office/officeart/2005/8/layout/list1"/>
    <dgm:cxn modelId="{270189F5-D493-451C-BE3D-7557CE262E1D}" type="presParOf" srcId="{3E310F5D-6CE0-48E4-AEF5-2E2B6CDD631F}" destId="{437425AC-8163-482F-81B4-6CB79EAC0B0C}" srcOrd="0" destOrd="0" presId="urn:microsoft.com/office/officeart/2005/8/layout/list1"/>
    <dgm:cxn modelId="{7FF69C66-7BCB-4CE0-912D-E66638F4B70D}" type="presParOf" srcId="{437425AC-8163-482F-81B4-6CB79EAC0B0C}" destId="{AF82D615-FA45-42A2-B19E-17D8DA8DE5E0}" srcOrd="0" destOrd="0" presId="urn:microsoft.com/office/officeart/2005/8/layout/list1"/>
    <dgm:cxn modelId="{18227D12-F620-492F-93F7-83E437A8EFD9}" type="presParOf" srcId="{437425AC-8163-482F-81B4-6CB79EAC0B0C}" destId="{B825806F-CF52-4989-BCC6-823EDD627FD4}" srcOrd="1" destOrd="0" presId="urn:microsoft.com/office/officeart/2005/8/layout/list1"/>
    <dgm:cxn modelId="{B4094A79-B800-40A3-8B7B-EF58328DBE20}" type="presParOf" srcId="{3E310F5D-6CE0-48E4-AEF5-2E2B6CDD631F}" destId="{85BF5085-2DEC-4B2E-8577-73561477C852}" srcOrd="1" destOrd="0" presId="urn:microsoft.com/office/officeart/2005/8/layout/list1"/>
    <dgm:cxn modelId="{E46FD40B-0725-42BC-B699-F2C4392F3B86}" type="presParOf" srcId="{3E310F5D-6CE0-48E4-AEF5-2E2B6CDD631F}" destId="{AC0DB251-5802-44CC-AE0B-2A6D164E2278}" srcOrd="2" destOrd="0" presId="urn:microsoft.com/office/officeart/2005/8/layout/list1"/>
    <dgm:cxn modelId="{6BBBED84-0B09-4296-AFB3-A40349FDB849}" type="presParOf" srcId="{3E310F5D-6CE0-48E4-AEF5-2E2B6CDD631F}" destId="{FD7D2ABB-47BD-4B30-A08E-E49F9A82DBEF}" srcOrd="3" destOrd="0" presId="urn:microsoft.com/office/officeart/2005/8/layout/list1"/>
    <dgm:cxn modelId="{2A5EACF9-3A9A-4FDB-8F88-B1E983956FD2}" type="presParOf" srcId="{3E310F5D-6CE0-48E4-AEF5-2E2B6CDD631F}" destId="{FFDFD814-96A6-4226-9B39-5B0A86D75C1B}" srcOrd="4" destOrd="0" presId="urn:microsoft.com/office/officeart/2005/8/layout/list1"/>
    <dgm:cxn modelId="{785CF250-1EB7-4F21-9EE5-17CEC8C92D50}" type="presParOf" srcId="{FFDFD814-96A6-4226-9B39-5B0A86D75C1B}" destId="{EB76078D-149B-47E7-923A-44AEA43EE50A}" srcOrd="0" destOrd="0" presId="urn:microsoft.com/office/officeart/2005/8/layout/list1"/>
    <dgm:cxn modelId="{B357C0C0-EA77-4A33-966A-8FEE1DF56179}" type="presParOf" srcId="{FFDFD814-96A6-4226-9B39-5B0A86D75C1B}" destId="{BA172406-A91D-45DA-AFDC-5518B0BDCFE6}" srcOrd="1" destOrd="0" presId="urn:microsoft.com/office/officeart/2005/8/layout/list1"/>
    <dgm:cxn modelId="{2620C186-F3FB-4C1C-A1A3-AEAB2327F591}" type="presParOf" srcId="{3E310F5D-6CE0-48E4-AEF5-2E2B6CDD631F}" destId="{745D6C32-6CB9-4036-ACF1-BE23F2412BF7}" srcOrd="5" destOrd="0" presId="urn:microsoft.com/office/officeart/2005/8/layout/list1"/>
    <dgm:cxn modelId="{FA7A9784-16E0-44AD-BAE5-B2FAD462F05E}" type="presParOf" srcId="{3E310F5D-6CE0-48E4-AEF5-2E2B6CDD631F}" destId="{2779EEC4-983D-4E32-8851-03F969EE11C5}" srcOrd="6" destOrd="0" presId="urn:microsoft.com/office/officeart/2005/8/layout/list1"/>
    <dgm:cxn modelId="{72DC05FC-5F18-4B22-8D79-CD1B92CAF6DE}" type="presParOf" srcId="{3E310F5D-6CE0-48E4-AEF5-2E2B6CDD631F}" destId="{1C8CB2D7-EB1B-4536-86BC-2332DC41BE17}" srcOrd="7" destOrd="0" presId="urn:microsoft.com/office/officeart/2005/8/layout/list1"/>
    <dgm:cxn modelId="{78C8C8EF-C362-4A33-9F26-120B0DCBA25E}" type="presParOf" srcId="{3E310F5D-6CE0-48E4-AEF5-2E2B6CDD631F}" destId="{9509F914-E9E7-49E8-91DE-6155589EFB98}" srcOrd="8" destOrd="0" presId="urn:microsoft.com/office/officeart/2005/8/layout/list1"/>
    <dgm:cxn modelId="{1EA72621-6B06-4AA6-AD36-685EE06FC4BF}" type="presParOf" srcId="{9509F914-E9E7-49E8-91DE-6155589EFB98}" destId="{555FE1EF-E33D-405D-8767-192B67F6826D}" srcOrd="0" destOrd="0" presId="urn:microsoft.com/office/officeart/2005/8/layout/list1"/>
    <dgm:cxn modelId="{8B90087F-41ED-490A-9589-ECF4DDB2FC55}" type="presParOf" srcId="{9509F914-E9E7-49E8-91DE-6155589EFB98}" destId="{E31F5FBB-9474-4DD1-967C-4534592D5AD8}" srcOrd="1" destOrd="0" presId="urn:microsoft.com/office/officeart/2005/8/layout/list1"/>
    <dgm:cxn modelId="{02215ED4-3D46-4CED-BD4A-72FCD89A95FA}" type="presParOf" srcId="{3E310F5D-6CE0-48E4-AEF5-2E2B6CDD631F}" destId="{69B5BFCC-8E0A-4935-B83B-E46363022B48}" srcOrd="9" destOrd="0" presId="urn:microsoft.com/office/officeart/2005/8/layout/list1"/>
    <dgm:cxn modelId="{CD389AFB-AF14-4148-94CF-F9398FA75288}" type="presParOf" srcId="{3E310F5D-6CE0-48E4-AEF5-2E2B6CDD631F}" destId="{6E9708C1-F9A8-42F1-BCA2-D48BFB063B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02F3D7-38F9-483C-9C4B-270F4AF9D92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0162736C-DA6B-4BB4-A37B-FAF1C280143F}">
      <dgm:prSet phldrT="[Text]"/>
      <dgm:spPr/>
      <dgm:t>
        <a:bodyPr/>
        <a:lstStyle/>
        <a:p>
          <a:r>
            <a:rPr lang="en-GB" dirty="0" smtClean="0"/>
            <a:t>Repository</a:t>
          </a:r>
          <a:endParaRPr lang="en-GB" dirty="0"/>
        </a:p>
      </dgm:t>
    </dgm:pt>
    <dgm:pt modelId="{10346063-2DAA-4693-A681-A09447DD7060}" type="parTrans" cxnId="{60A6E8ED-13C6-4985-9A83-DEF2AF93DC78}">
      <dgm:prSet/>
      <dgm:spPr/>
      <dgm:t>
        <a:bodyPr/>
        <a:lstStyle/>
        <a:p>
          <a:endParaRPr lang="en-GB"/>
        </a:p>
      </dgm:t>
    </dgm:pt>
    <dgm:pt modelId="{89584D56-690A-4AF8-8121-C7D3EC6D1DFB}" type="sibTrans" cxnId="{60A6E8ED-13C6-4985-9A83-DEF2AF93DC78}">
      <dgm:prSet/>
      <dgm:spPr/>
      <dgm:t>
        <a:bodyPr/>
        <a:lstStyle/>
        <a:p>
          <a:endParaRPr lang="en-GB"/>
        </a:p>
      </dgm:t>
    </dgm:pt>
    <dgm:pt modelId="{2D7C9135-9616-4378-8493-78DC7FC7F56B}">
      <dgm:prSet phldrT="[Text]"/>
      <dgm:spPr/>
      <dgm:t>
        <a:bodyPr/>
        <a:lstStyle/>
        <a:p>
          <a:r>
            <a:rPr lang="en-GB" dirty="0" smtClean="0"/>
            <a:t>Asset</a:t>
          </a:r>
          <a:endParaRPr lang="en-GB" dirty="0"/>
        </a:p>
      </dgm:t>
    </dgm:pt>
    <dgm:pt modelId="{618CCE1B-FC79-4E76-9D91-40FF82EF06AE}" type="parTrans" cxnId="{210B4F72-0BB3-4844-AA0C-EEA4D62CBA13}">
      <dgm:prSet/>
      <dgm:spPr/>
      <dgm:t>
        <a:bodyPr/>
        <a:lstStyle/>
        <a:p>
          <a:endParaRPr lang="en-GB"/>
        </a:p>
      </dgm:t>
    </dgm:pt>
    <dgm:pt modelId="{9E10B3D2-D915-4D20-8AFF-AD0E1A711A87}" type="sibTrans" cxnId="{210B4F72-0BB3-4844-AA0C-EEA4D62CBA13}">
      <dgm:prSet/>
      <dgm:spPr/>
      <dgm:t>
        <a:bodyPr/>
        <a:lstStyle/>
        <a:p>
          <a:endParaRPr lang="en-GB"/>
        </a:p>
      </dgm:t>
    </dgm:pt>
    <dgm:pt modelId="{7194B45B-C634-45E5-9F28-BAE61C00FD4B}">
      <dgm:prSet phldrT="[Text]"/>
      <dgm:spPr/>
      <dgm:t>
        <a:bodyPr/>
        <a:lstStyle/>
        <a:p>
          <a:r>
            <a:rPr lang="en-GB" dirty="0" smtClean="0"/>
            <a:t>Distribution</a:t>
          </a:r>
          <a:endParaRPr lang="en-GB" dirty="0"/>
        </a:p>
      </dgm:t>
    </dgm:pt>
    <dgm:pt modelId="{22947F13-013E-427D-89CD-FAD2D6EAB456}" type="parTrans" cxnId="{53EF25C6-EE19-4735-9247-E493AF57A6C0}">
      <dgm:prSet/>
      <dgm:spPr/>
      <dgm:t>
        <a:bodyPr/>
        <a:lstStyle/>
        <a:p>
          <a:endParaRPr lang="en-GB"/>
        </a:p>
      </dgm:t>
    </dgm:pt>
    <dgm:pt modelId="{692B11AC-4D2E-4773-BCFC-87493FF88F7E}" type="sibTrans" cxnId="{53EF25C6-EE19-4735-9247-E493AF57A6C0}">
      <dgm:prSet/>
      <dgm:spPr/>
      <dgm:t>
        <a:bodyPr/>
        <a:lstStyle/>
        <a:p>
          <a:endParaRPr lang="en-GB"/>
        </a:p>
      </dgm:t>
    </dgm:pt>
    <dgm:pt modelId="{58687C67-A1DC-45DC-89AD-F368C012C6D6}">
      <dgm:prSet phldrT="[Text]"/>
      <dgm:spPr/>
      <dgm:t>
        <a:bodyPr/>
        <a:lstStyle/>
        <a:p>
          <a:r>
            <a:rPr lang="en-GB" dirty="0" smtClean="0">
              <a:solidFill>
                <a:schemeClr val="tx1">
                  <a:lumMod val="50000"/>
                </a:schemeClr>
              </a:solidFill>
              <a:latin typeface="+mj-lt"/>
            </a:rPr>
            <a:t>Ex: W3C, Eurostat, CEN, etc. </a:t>
          </a:r>
          <a:endParaRPr lang="en-GB" dirty="0">
            <a:latin typeface="+mj-lt"/>
          </a:endParaRPr>
        </a:p>
      </dgm:t>
    </dgm:pt>
    <dgm:pt modelId="{C436961C-F62A-4DBC-906F-7B872277AC6B}" type="sibTrans" cxnId="{95AEE2AF-FB23-46DA-A019-602338CA58ED}">
      <dgm:prSet/>
      <dgm:spPr/>
      <dgm:t>
        <a:bodyPr/>
        <a:lstStyle/>
        <a:p>
          <a:endParaRPr lang="en-GB"/>
        </a:p>
      </dgm:t>
    </dgm:pt>
    <dgm:pt modelId="{4D6DB6E1-0167-41D2-9655-633B4C4B6A16}" type="parTrans" cxnId="{95AEE2AF-FB23-46DA-A019-602338CA58ED}">
      <dgm:prSet/>
      <dgm:spPr/>
      <dgm:t>
        <a:bodyPr/>
        <a:lstStyle/>
        <a:p>
          <a:endParaRPr lang="en-GB"/>
        </a:p>
      </dgm:t>
    </dgm:pt>
    <dgm:pt modelId="{455418F5-141C-4EC4-9592-E40A0A910E6B}">
      <dgm:prSet phldrT="[Text]"/>
      <dgm:spPr/>
      <dgm:t>
        <a:bodyPr/>
        <a:lstStyle/>
        <a:p>
          <a:r>
            <a:rPr lang="en-GB" dirty="0" smtClean="0">
              <a:solidFill>
                <a:schemeClr val="tx1">
                  <a:lumMod val="50000"/>
                </a:schemeClr>
              </a:solidFill>
              <a:latin typeface="+mj-lt"/>
            </a:rPr>
            <a:t>Ex: pdf, xml, RDF, HTML, etc.</a:t>
          </a:r>
          <a:endParaRPr lang="en-GB" dirty="0">
            <a:solidFill>
              <a:schemeClr val="tx1">
                <a:lumMod val="50000"/>
              </a:schemeClr>
            </a:solidFill>
            <a:latin typeface="+mj-lt"/>
          </a:endParaRPr>
        </a:p>
      </dgm:t>
    </dgm:pt>
    <dgm:pt modelId="{EEEAABAD-D2A3-48F5-8758-36AFD672CFEC}" type="parTrans" cxnId="{CF0576A4-DC72-453A-91CC-09A47BD8A88A}">
      <dgm:prSet/>
      <dgm:spPr/>
      <dgm:t>
        <a:bodyPr/>
        <a:lstStyle/>
        <a:p>
          <a:endParaRPr lang="en-GB"/>
        </a:p>
      </dgm:t>
    </dgm:pt>
    <dgm:pt modelId="{6A0885A6-4169-41D4-BC7C-86AB0F47EBCD}" type="sibTrans" cxnId="{CF0576A4-DC72-453A-91CC-09A47BD8A88A}">
      <dgm:prSet/>
      <dgm:spPr/>
      <dgm:t>
        <a:bodyPr/>
        <a:lstStyle/>
        <a:p>
          <a:endParaRPr lang="en-GB"/>
        </a:p>
      </dgm:t>
    </dgm:pt>
    <dgm:pt modelId="{0E79AEC6-762F-453C-A26D-0A83C9D33DDB}">
      <dgm:prSet phldrT="[Text]"/>
      <dgm:spPr/>
      <dgm:t>
        <a:bodyPr/>
        <a:lstStyle/>
        <a:p>
          <a:r>
            <a:rPr lang="fr-FR" dirty="0" smtClean="0">
              <a:solidFill>
                <a:schemeClr val="tx1">
                  <a:lumMod val="50000"/>
                </a:schemeClr>
              </a:solidFill>
              <a:latin typeface="+mj-lt"/>
            </a:rPr>
            <a:t>Ex: Framework, a </a:t>
          </a:r>
          <a:r>
            <a:rPr lang="fr-FR" dirty="0" err="1" smtClean="0">
              <a:solidFill>
                <a:schemeClr val="tx1">
                  <a:lumMod val="50000"/>
                </a:schemeClr>
              </a:solidFill>
              <a:latin typeface="+mj-lt"/>
            </a:rPr>
            <a:t>specification</a:t>
          </a:r>
          <a:r>
            <a:rPr lang="fr-FR" dirty="0" smtClean="0">
              <a:solidFill>
                <a:schemeClr val="tx1">
                  <a:lumMod val="50000"/>
                </a:schemeClr>
              </a:solidFill>
              <a:latin typeface="+mj-lt"/>
            </a:rPr>
            <a:t>, a </a:t>
          </a:r>
          <a:r>
            <a:rPr lang="fr-FR" dirty="0" err="1" smtClean="0">
              <a:solidFill>
                <a:schemeClr val="tx1">
                  <a:lumMod val="50000"/>
                </a:schemeClr>
              </a:solidFill>
              <a:latin typeface="+mj-lt"/>
            </a:rPr>
            <a:t>tool</a:t>
          </a:r>
          <a:r>
            <a:rPr lang="fr-FR" dirty="0" smtClean="0">
              <a:solidFill>
                <a:schemeClr val="tx1">
                  <a:lumMod val="50000"/>
                </a:schemeClr>
              </a:solidFill>
              <a:latin typeface="+mj-lt"/>
            </a:rPr>
            <a:t>, a </a:t>
          </a:r>
          <a:r>
            <a:rPr lang="fr-FR" dirty="0" err="1" smtClean="0">
              <a:solidFill>
                <a:schemeClr val="tx1">
                  <a:lumMod val="50000"/>
                </a:schemeClr>
              </a:solidFill>
              <a:latin typeface="+mj-lt"/>
            </a:rPr>
            <a:t>piece</a:t>
          </a:r>
          <a:r>
            <a:rPr lang="fr-FR" dirty="0" smtClean="0">
              <a:solidFill>
                <a:schemeClr val="tx1">
                  <a:lumMod val="50000"/>
                </a:schemeClr>
              </a:solidFill>
              <a:latin typeface="+mj-lt"/>
            </a:rPr>
            <a:t> of software, a service, etc.</a:t>
          </a:r>
          <a:endParaRPr lang="en-GB" dirty="0">
            <a:solidFill>
              <a:schemeClr val="tx1">
                <a:lumMod val="50000"/>
              </a:schemeClr>
            </a:solidFill>
            <a:latin typeface="+mj-lt"/>
          </a:endParaRPr>
        </a:p>
      </dgm:t>
    </dgm:pt>
    <dgm:pt modelId="{8A9D75E7-5046-46D4-892D-EEC1B015DF1C}" type="parTrans" cxnId="{3E3B9B59-F9C4-430F-AA21-3FDA3517597A}">
      <dgm:prSet/>
      <dgm:spPr/>
      <dgm:t>
        <a:bodyPr/>
        <a:lstStyle/>
        <a:p>
          <a:endParaRPr lang="en-GB"/>
        </a:p>
      </dgm:t>
    </dgm:pt>
    <dgm:pt modelId="{D8DA21F1-9778-41D0-95F8-CA87F70341C9}" type="sibTrans" cxnId="{3E3B9B59-F9C4-430F-AA21-3FDA3517597A}">
      <dgm:prSet/>
      <dgm:spPr/>
      <dgm:t>
        <a:bodyPr/>
        <a:lstStyle/>
        <a:p>
          <a:endParaRPr lang="en-GB"/>
        </a:p>
      </dgm:t>
    </dgm:pt>
    <dgm:pt modelId="{7701811B-E7AC-4B22-9763-011EFF7DBDFF}" type="pres">
      <dgm:prSet presAssocID="{6802F3D7-38F9-483C-9C4B-270F4AF9D92B}" presName="outerComposite" presStyleCnt="0">
        <dgm:presLayoutVars>
          <dgm:chMax val="5"/>
          <dgm:dir/>
          <dgm:resizeHandles val="exact"/>
        </dgm:presLayoutVars>
      </dgm:prSet>
      <dgm:spPr/>
      <dgm:t>
        <a:bodyPr/>
        <a:lstStyle/>
        <a:p>
          <a:endParaRPr lang="en-GB"/>
        </a:p>
      </dgm:t>
    </dgm:pt>
    <dgm:pt modelId="{341335A2-905A-4C27-8BA7-16270E344DAD}" type="pres">
      <dgm:prSet presAssocID="{6802F3D7-38F9-483C-9C4B-270F4AF9D92B}" presName="dummyMaxCanvas" presStyleCnt="0">
        <dgm:presLayoutVars/>
      </dgm:prSet>
      <dgm:spPr/>
    </dgm:pt>
    <dgm:pt modelId="{9ABFA1D5-60F4-4862-89DB-ACC615616620}" type="pres">
      <dgm:prSet presAssocID="{6802F3D7-38F9-483C-9C4B-270F4AF9D92B}" presName="ThreeNodes_1" presStyleLbl="node1" presStyleIdx="0" presStyleCnt="3">
        <dgm:presLayoutVars>
          <dgm:bulletEnabled val="1"/>
        </dgm:presLayoutVars>
      </dgm:prSet>
      <dgm:spPr/>
      <dgm:t>
        <a:bodyPr/>
        <a:lstStyle/>
        <a:p>
          <a:endParaRPr lang="en-GB"/>
        </a:p>
      </dgm:t>
    </dgm:pt>
    <dgm:pt modelId="{09C73F74-940D-43BC-9DA9-27AB02E2A6CC}" type="pres">
      <dgm:prSet presAssocID="{6802F3D7-38F9-483C-9C4B-270F4AF9D92B}" presName="ThreeNodes_2" presStyleLbl="node1" presStyleIdx="1" presStyleCnt="3">
        <dgm:presLayoutVars>
          <dgm:bulletEnabled val="1"/>
        </dgm:presLayoutVars>
      </dgm:prSet>
      <dgm:spPr/>
      <dgm:t>
        <a:bodyPr/>
        <a:lstStyle/>
        <a:p>
          <a:endParaRPr lang="en-GB"/>
        </a:p>
      </dgm:t>
    </dgm:pt>
    <dgm:pt modelId="{68579E9C-EB62-4E8A-B23D-3D57F2F99CE1}" type="pres">
      <dgm:prSet presAssocID="{6802F3D7-38F9-483C-9C4B-270F4AF9D92B}" presName="ThreeNodes_3" presStyleLbl="node1" presStyleIdx="2" presStyleCnt="3">
        <dgm:presLayoutVars>
          <dgm:bulletEnabled val="1"/>
        </dgm:presLayoutVars>
      </dgm:prSet>
      <dgm:spPr/>
      <dgm:t>
        <a:bodyPr/>
        <a:lstStyle/>
        <a:p>
          <a:endParaRPr lang="en-GB"/>
        </a:p>
      </dgm:t>
    </dgm:pt>
    <dgm:pt modelId="{417D0714-2FFA-43E1-A22E-996310DE6024}" type="pres">
      <dgm:prSet presAssocID="{6802F3D7-38F9-483C-9C4B-270F4AF9D92B}" presName="ThreeConn_1-2" presStyleLbl="fgAccFollowNode1" presStyleIdx="0" presStyleCnt="2">
        <dgm:presLayoutVars>
          <dgm:bulletEnabled val="1"/>
        </dgm:presLayoutVars>
      </dgm:prSet>
      <dgm:spPr/>
      <dgm:t>
        <a:bodyPr/>
        <a:lstStyle/>
        <a:p>
          <a:endParaRPr lang="en-GB"/>
        </a:p>
      </dgm:t>
    </dgm:pt>
    <dgm:pt modelId="{A6CDECD7-87DA-49BF-A479-9512409B09FF}" type="pres">
      <dgm:prSet presAssocID="{6802F3D7-38F9-483C-9C4B-270F4AF9D92B}" presName="ThreeConn_2-3" presStyleLbl="fgAccFollowNode1" presStyleIdx="1" presStyleCnt="2">
        <dgm:presLayoutVars>
          <dgm:bulletEnabled val="1"/>
        </dgm:presLayoutVars>
      </dgm:prSet>
      <dgm:spPr/>
      <dgm:t>
        <a:bodyPr/>
        <a:lstStyle/>
        <a:p>
          <a:endParaRPr lang="en-GB"/>
        </a:p>
      </dgm:t>
    </dgm:pt>
    <dgm:pt modelId="{3889A1FA-0420-4B9D-B85C-FD4AD26E7978}" type="pres">
      <dgm:prSet presAssocID="{6802F3D7-38F9-483C-9C4B-270F4AF9D92B}" presName="ThreeNodes_1_text" presStyleLbl="node1" presStyleIdx="2" presStyleCnt="3">
        <dgm:presLayoutVars>
          <dgm:bulletEnabled val="1"/>
        </dgm:presLayoutVars>
      </dgm:prSet>
      <dgm:spPr/>
      <dgm:t>
        <a:bodyPr/>
        <a:lstStyle/>
        <a:p>
          <a:endParaRPr lang="en-GB"/>
        </a:p>
      </dgm:t>
    </dgm:pt>
    <dgm:pt modelId="{69DF45E7-C99C-4D36-B0ED-ABD55CEC38DD}" type="pres">
      <dgm:prSet presAssocID="{6802F3D7-38F9-483C-9C4B-270F4AF9D92B}" presName="ThreeNodes_2_text" presStyleLbl="node1" presStyleIdx="2" presStyleCnt="3">
        <dgm:presLayoutVars>
          <dgm:bulletEnabled val="1"/>
        </dgm:presLayoutVars>
      </dgm:prSet>
      <dgm:spPr/>
      <dgm:t>
        <a:bodyPr/>
        <a:lstStyle/>
        <a:p>
          <a:endParaRPr lang="en-GB"/>
        </a:p>
      </dgm:t>
    </dgm:pt>
    <dgm:pt modelId="{A023D95E-490C-4A7E-8A35-62E3F32D8A26}" type="pres">
      <dgm:prSet presAssocID="{6802F3D7-38F9-483C-9C4B-270F4AF9D92B}" presName="ThreeNodes_3_text" presStyleLbl="node1" presStyleIdx="2" presStyleCnt="3">
        <dgm:presLayoutVars>
          <dgm:bulletEnabled val="1"/>
        </dgm:presLayoutVars>
      </dgm:prSet>
      <dgm:spPr/>
      <dgm:t>
        <a:bodyPr/>
        <a:lstStyle/>
        <a:p>
          <a:endParaRPr lang="en-GB"/>
        </a:p>
      </dgm:t>
    </dgm:pt>
  </dgm:ptLst>
  <dgm:cxnLst>
    <dgm:cxn modelId="{9842F410-5AF2-4B1C-A95A-6576DFA19288}" type="presOf" srcId="{2D7C9135-9616-4378-8493-78DC7FC7F56B}" destId="{09C73F74-940D-43BC-9DA9-27AB02E2A6CC}" srcOrd="0" destOrd="0" presId="urn:microsoft.com/office/officeart/2005/8/layout/vProcess5"/>
    <dgm:cxn modelId="{762C097F-8C79-4D71-BBAE-4388744F70D1}" type="presOf" srcId="{7194B45B-C634-45E5-9F28-BAE61C00FD4B}" destId="{68579E9C-EB62-4E8A-B23D-3D57F2F99CE1}" srcOrd="0" destOrd="0" presId="urn:microsoft.com/office/officeart/2005/8/layout/vProcess5"/>
    <dgm:cxn modelId="{53EF25C6-EE19-4735-9247-E493AF57A6C0}" srcId="{6802F3D7-38F9-483C-9C4B-270F4AF9D92B}" destId="{7194B45B-C634-45E5-9F28-BAE61C00FD4B}" srcOrd="2" destOrd="0" parTransId="{22947F13-013E-427D-89CD-FAD2D6EAB456}" sibTransId="{692B11AC-4D2E-4773-BCFC-87493FF88F7E}"/>
    <dgm:cxn modelId="{E51A58A5-0CAD-4F99-AFE6-E618270445D9}" type="presOf" srcId="{0E79AEC6-762F-453C-A26D-0A83C9D33DDB}" destId="{69DF45E7-C99C-4D36-B0ED-ABD55CEC38DD}" srcOrd="1" destOrd="1" presId="urn:microsoft.com/office/officeart/2005/8/layout/vProcess5"/>
    <dgm:cxn modelId="{778E8B1B-EFD6-4CC2-A2E5-AC463408CBAD}" type="presOf" srcId="{58687C67-A1DC-45DC-89AD-F368C012C6D6}" destId="{9ABFA1D5-60F4-4862-89DB-ACC615616620}" srcOrd="0" destOrd="1" presId="urn:microsoft.com/office/officeart/2005/8/layout/vProcess5"/>
    <dgm:cxn modelId="{E93B62BB-2EB5-4E0A-A6DF-CFB8B6123134}" type="presOf" srcId="{7194B45B-C634-45E5-9F28-BAE61C00FD4B}" destId="{A023D95E-490C-4A7E-8A35-62E3F32D8A26}" srcOrd="1" destOrd="0" presId="urn:microsoft.com/office/officeart/2005/8/layout/vProcess5"/>
    <dgm:cxn modelId="{2C22A2A0-3969-4ABC-B391-68760A8DE007}" type="presOf" srcId="{89584D56-690A-4AF8-8121-C7D3EC6D1DFB}" destId="{417D0714-2FFA-43E1-A22E-996310DE6024}" srcOrd="0" destOrd="0" presId="urn:microsoft.com/office/officeart/2005/8/layout/vProcess5"/>
    <dgm:cxn modelId="{980557A7-FFFE-4096-8673-BAB1E76C037E}" type="presOf" srcId="{58687C67-A1DC-45DC-89AD-F368C012C6D6}" destId="{3889A1FA-0420-4B9D-B85C-FD4AD26E7978}" srcOrd="1" destOrd="1" presId="urn:microsoft.com/office/officeart/2005/8/layout/vProcess5"/>
    <dgm:cxn modelId="{31DE6D85-B1AB-4CB7-AC46-0A639C93B1DE}" type="presOf" srcId="{0162736C-DA6B-4BB4-A37B-FAF1C280143F}" destId="{3889A1FA-0420-4B9D-B85C-FD4AD26E7978}" srcOrd="1" destOrd="0" presId="urn:microsoft.com/office/officeart/2005/8/layout/vProcess5"/>
    <dgm:cxn modelId="{60A6E8ED-13C6-4985-9A83-DEF2AF93DC78}" srcId="{6802F3D7-38F9-483C-9C4B-270F4AF9D92B}" destId="{0162736C-DA6B-4BB4-A37B-FAF1C280143F}" srcOrd="0" destOrd="0" parTransId="{10346063-2DAA-4693-A681-A09447DD7060}" sibTransId="{89584D56-690A-4AF8-8121-C7D3EC6D1DFB}"/>
    <dgm:cxn modelId="{95AEE2AF-FB23-46DA-A019-602338CA58ED}" srcId="{0162736C-DA6B-4BB4-A37B-FAF1C280143F}" destId="{58687C67-A1DC-45DC-89AD-F368C012C6D6}" srcOrd="0" destOrd="0" parTransId="{4D6DB6E1-0167-41D2-9655-633B4C4B6A16}" sibTransId="{C436961C-F62A-4DBC-906F-7B872277AC6B}"/>
    <dgm:cxn modelId="{77DEE1A7-140E-45AE-A528-B2F7E4963F30}" type="presOf" srcId="{0E79AEC6-762F-453C-A26D-0A83C9D33DDB}" destId="{09C73F74-940D-43BC-9DA9-27AB02E2A6CC}" srcOrd="0" destOrd="1" presId="urn:microsoft.com/office/officeart/2005/8/layout/vProcess5"/>
    <dgm:cxn modelId="{CF0576A4-DC72-453A-91CC-09A47BD8A88A}" srcId="{7194B45B-C634-45E5-9F28-BAE61C00FD4B}" destId="{455418F5-141C-4EC4-9592-E40A0A910E6B}" srcOrd="0" destOrd="0" parTransId="{EEEAABAD-D2A3-48F5-8758-36AFD672CFEC}" sibTransId="{6A0885A6-4169-41D4-BC7C-86AB0F47EBCD}"/>
    <dgm:cxn modelId="{5CA27827-9176-4912-855D-A38D22B5A370}" type="presOf" srcId="{455418F5-141C-4EC4-9592-E40A0A910E6B}" destId="{68579E9C-EB62-4E8A-B23D-3D57F2F99CE1}" srcOrd="0" destOrd="1" presId="urn:microsoft.com/office/officeart/2005/8/layout/vProcess5"/>
    <dgm:cxn modelId="{4D6A337C-29FB-469D-B46E-3004544B85A7}" type="presOf" srcId="{455418F5-141C-4EC4-9592-E40A0A910E6B}" destId="{A023D95E-490C-4A7E-8A35-62E3F32D8A26}" srcOrd="1" destOrd="1" presId="urn:microsoft.com/office/officeart/2005/8/layout/vProcess5"/>
    <dgm:cxn modelId="{CC2C4F93-03D5-41C6-B975-0F75DC141616}" type="presOf" srcId="{6802F3D7-38F9-483C-9C4B-270F4AF9D92B}" destId="{7701811B-E7AC-4B22-9763-011EFF7DBDFF}" srcOrd="0" destOrd="0" presId="urn:microsoft.com/office/officeart/2005/8/layout/vProcess5"/>
    <dgm:cxn modelId="{210B4F72-0BB3-4844-AA0C-EEA4D62CBA13}" srcId="{6802F3D7-38F9-483C-9C4B-270F4AF9D92B}" destId="{2D7C9135-9616-4378-8493-78DC7FC7F56B}" srcOrd="1" destOrd="0" parTransId="{618CCE1B-FC79-4E76-9D91-40FF82EF06AE}" sibTransId="{9E10B3D2-D915-4D20-8AFF-AD0E1A711A87}"/>
    <dgm:cxn modelId="{3E3B9B59-F9C4-430F-AA21-3FDA3517597A}" srcId="{2D7C9135-9616-4378-8493-78DC7FC7F56B}" destId="{0E79AEC6-762F-453C-A26D-0A83C9D33DDB}" srcOrd="0" destOrd="0" parTransId="{8A9D75E7-5046-46D4-892D-EEC1B015DF1C}" sibTransId="{D8DA21F1-9778-41D0-95F8-CA87F70341C9}"/>
    <dgm:cxn modelId="{2A661BA6-12DF-46B9-AD64-138D13FC4CD3}" type="presOf" srcId="{9E10B3D2-D915-4D20-8AFF-AD0E1A711A87}" destId="{A6CDECD7-87DA-49BF-A479-9512409B09FF}" srcOrd="0" destOrd="0" presId="urn:microsoft.com/office/officeart/2005/8/layout/vProcess5"/>
    <dgm:cxn modelId="{98EE373A-C738-415C-9F02-1E1EB6CA15CA}" type="presOf" srcId="{2D7C9135-9616-4378-8493-78DC7FC7F56B}" destId="{69DF45E7-C99C-4D36-B0ED-ABD55CEC38DD}" srcOrd="1" destOrd="0" presId="urn:microsoft.com/office/officeart/2005/8/layout/vProcess5"/>
    <dgm:cxn modelId="{0B2C7D3A-924B-40A7-B586-770F842F1FF0}" type="presOf" srcId="{0162736C-DA6B-4BB4-A37B-FAF1C280143F}" destId="{9ABFA1D5-60F4-4862-89DB-ACC615616620}" srcOrd="0" destOrd="0" presId="urn:microsoft.com/office/officeart/2005/8/layout/vProcess5"/>
    <dgm:cxn modelId="{1E18C06B-3FC1-459E-98A1-3F842497CFA5}" type="presParOf" srcId="{7701811B-E7AC-4B22-9763-011EFF7DBDFF}" destId="{341335A2-905A-4C27-8BA7-16270E344DAD}" srcOrd="0" destOrd="0" presId="urn:microsoft.com/office/officeart/2005/8/layout/vProcess5"/>
    <dgm:cxn modelId="{291FC507-63DE-4296-BFE8-A321F47D76E1}" type="presParOf" srcId="{7701811B-E7AC-4B22-9763-011EFF7DBDFF}" destId="{9ABFA1D5-60F4-4862-89DB-ACC615616620}" srcOrd="1" destOrd="0" presId="urn:microsoft.com/office/officeart/2005/8/layout/vProcess5"/>
    <dgm:cxn modelId="{5323314B-B809-4397-9C24-EABFF0079FFD}" type="presParOf" srcId="{7701811B-E7AC-4B22-9763-011EFF7DBDFF}" destId="{09C73F74-940D-43BC-9DA9-27AB02E2A6CC}" srcOrd="2" destOrd="0" presId="urn:microsoft.com/office/officeart/2005/8/layout/vProcess5"/>
    <dgm:cxn modelId="{1FFA7D28-86F0-4698-A81A-FF5DE2EC8B04}" type="presParOf" srcId="{7701811B-E7AC-4B22-9763-011EFF7DBDFF}" destId="{68579E9C-EB62-4E8A-B23D-3D57F2F99CE1}" srcOrd="3" destOrd="0" presId="urn:microsoft.com/office/officeart/2005/8/layout/vProcess5"/>
    <dgm:cxn modelId="{9A4A0A08-B7E4-4BE3-B2B0-A5A24DCEE3C8}" type="presParOf" srcId="{7701811B-E7AC-4B22-9763-011EFF7DBDFF}" destId="{417D0714-2FFA-43E1-A22E-996310DE6024}" srcOrd="4" destOrd="0" presId="urn:microsoft.com/office/officeart/2005/8/layout/vProcess5"/>
    <dgm:cxn modelId="{91AE188A-A69C-4539-8C49-3CB0B9783F4E}" type="presParOf" srcId="{7701811B-E7AC-4B22-9763-011EFF7DBDFF}" destId="{A6CDECD7-87DA-49BF-A479-9512409B09FF}" srcOrd="5" destOrd="0" presId="urn:microsoft.com/office/officeart/2005/8/layout/vProcess5"/>
    <dgm:cxn modelId="{FB05E8C5-4BCA-4D7E-B990-468AC61C0A01}" type="presParOf" srcId="{7701811B-E7AC-4B22-9763-011EFF7DBDFF}" destId="{3889A1FA-0420-4B9D-B85C-FD4AD26E7978}" srcOrd="6" destOrd="0" presId="urn:microsoft.com/office/officeart/2005/8/layout/vProcess5"/>
    <dgm:cxn modelId="{4C4FCBB5-34EB-4567-9435-BF292774130B}" type="presParOf" srcId="{7701811B-E7AC-4B22-9763-011EFF7DBDFF}" destId="{69DF45E7-C99C-4D36-B0ED-ABD55CEC38DD}" srcOrd="7" destOrd="0" presId="urn:microsoft.com/office/officeart/2005/8/layout/vProcess5"/>
    <dgm:cxn modelId="{7C1A11E4-F342-4690-83EC-8A1ABAEF0255}" type="presParOf" srcId="{7701811B-E7AC-4B22-9763-011EFF7DBDFF}" destId="{A023D95E-490C-4A7E-8A35-62E3F32D8A2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BE062F-AEEE-487D-8FF3-6F92881AA9B4}"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GB"/>
        </a:p>
      </dgm:t>
    </dgm:pt>
    <dgm:pt modelId="{13769277-8738-4A1B-B1EE-30B73A44E150}">
      <dgm:prSet/>
      <dgm:spPr/>
      <dgm:t>
        <a:bodyPr anchor="ctr"/>
        <a:lstStyle/>
        <a:p>
          <a:r>
            <a:rPr lang="en-GB" b="0" dirty="0" smtClean="0"/>
            <a:t>1. An introduction to ADMS-AP</a:t>
          </a:r>
          <a:endParaRPr lang="en-GB" b="0" dirty="0"/>
        </a:p>
      </dgm:t>
    </dgm:pt>
    <dgm:pt modelId="{95AAF5EB-C562-44D6-8BF6-4EFE058C14A0}" type="parTrans" cxnId="{DCB7A4D5-1D91-40F9-A3DA-FD0F554F6AD0}">
      <dgm:prSet/>
      <dgm:spPr/>
      <dgm:t>
        <a:bodyPr/>
        <a:lstStyle/>
        <a:p>
          <a:endParaRPr lang="en-GB"/>
        </a:p>
      </dgm:t>
    </dgm:pt>
    <dgm:pt modelId="{1C8C7592-D8EB-41C7-AC38-2B999FF33C26}" type="sibTrans" cxnId="{DCB7A4D5-1D91-40F9-A3DA-FD0F554F6AD0}">
      <dgm:prSet/>
      <dgm:spPr/>
      <dgm:t>
        <a:bodyPr/>
        <a:lstStyle/>
        <a:p>
          <a:endParaRPr lang="en-GB"/>
        </a:p>
      </dgm:t>
    </dgm:pt>
    <dgm:pt modelId="{BEBB2EA8-8778-4BD8-BA9E-F745BE058D91}">
      <dgm:prSet custT="1"/>
      <dgm:spPr>
        <a:solidFill>
          <a:schemeClr val="bg1">
            <a:alpha val="90000"/>
          </a:schemeClr>
        </a:solidFill>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Why ADMS?</a:t>
          </a:r>
          <a:endParaRPr lang="en-GB" sz="2000" i="0" dirty="0">
            <a:solidFill>
              <a:srgbClr val="0F5494"/>
            </a:solidFill>
            <a:latin typeface="+mn-lt"/>
            <a:ea typeface="+mn-ea"/>
            <a:cs typeface="+mn-cs"/>
          </a:endParaRPr>
        </a:p>
      </dgm:t>
    </dgm:pt>
    <dgm:pt modelId="{CC10BA92-A56C-47E4-BBBA-66D28AEEC7CB}" type="parTrans" cxnId="{A87F8FAE-0C09-41E5-8119-6888CB6CD19C}">
      <dgm:prSet/>
      <dgm:spPr/>
      <dgm:t>
        <a:bodyPr/>
        <a:lstStyle/>
        <a:p>
          <a:endParaRPr lang="en-GB"/>
        </a:p>
      </dgm:t>
    </dgm:pt>
    <dgm:pt modelId="{719C09ED-93C1-4ADC-B679-E47A17F5BA98}" type="sibTrans" cxnId="{A87F8FAE-0C09-41E5-8119-6888CB6CD19C}">
      <dgm:prSet/>
      <dgm:spPr/>
      <dgm:t>
        <a:bodyPr/>
        <a:lstStyle/>
        <a:p>
          <a:endParaRPr lang="en-GB"/>
        </a:p>
      </dgm:t>
    </dgm:pt>
    <dgm:pt modelId="{2ABE82A8-0EB7-4579-8B4D-2B8517CEE2D3}">
      <dgm:prSet/>
      <dgm:spPr/>
      <dgm:t>
        <a:bodyPr anchor="ctr"/>
        <a:lstStyle/>
        <a:p>
          <a:r>
            <a:rPr lang="en-GB" b="0" dirty="0" smtClean="0"/>
            <a:t>2. </a:t>
          </a:r>
          <a:r>
            <a:rPr lang="en-GB" dirty="0" smtClean="0"/>
            <a:t>A description of ADMS-AP’s structure</a:t>
          </a:r>
          <a:endParaRPr lang="en-GB" b="0" dirty="0"/>
        </a:p>
      </dgm:t>
    </dgm:pt>
    <dgm:pt modelId="{090A62AF-F908-4929-ADAD-5BC6636B923F}" type="parTrans" cxnId="{991E856D-88B5-4404-B044-A1C3C4CBF991}">
      <dgm:prSet/>
      <dgm:spPr/>
      <dgm:t>
        <a:bodyPr/>
        <a:lstStyle/>
        <a:p>
          <a:endParaRPr lang="en-GB"/>
        </a:p>
      </dgm:t>
    </dgm:pt>
    <dgm:pt modelId="{F67785A6-3727-4A20-B84F-EBEEB97026A8}" type="sibTrans" cxnId="{991E856D-88B5-4404-B044-A1C3C4CBF991}">
      <dgm:prSet/>
      <dgm:spPr/>
      <dgm:t>
        <a:bodyPr/>
        <a:lstStyle/>
        <a:p>
          <a:endParaRPr lang="en-GB"/>
        </a:p>
      </dgm:t>
    </dgm:pt>
    <dgm:pt modelId="{716C72D0-A3AE-4CA6-91EC-90F96475D3B0}">
      <dgm:prSet custT="1"/>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UML Class Diagram</a:t>
          </a:r>
          <a:endParaRPr lang="en-GB" sz="2000" i="0" dirty="0">
            <a:solidFill>
              <a:srgbClr val="0F5494"/>
            </a:solidFill>
            <a:latin typeface="+mn-lt"/>
            <a:ea typeface="+mn-ea"/>
            <a:cs typeface="+mn-cs"/>
          </a:endParaRPr>
        </a:p>
      </dgm:t>
    </dgm:pt>
    <dgm:pt modelId="{E8B6B1A2-25A8-4FB3-AFBB-6613054E86DD}" type="parTrans" cxnId="{55547125-A323-4EBF-9B4C-06E0CF8C9C1C}">
      <dgm:prSet/>
      <dgm:spPr/>
      <dgm:t>
        <a:bodyPr/>
        <a:lstStyle/>
        <a:p>
          <a:endParaRPr lang="en-GB"/>
        </a:p>
      </dgm:t>
    </dgm:pt>
    <dgm:pt modelId="{0C57067C-009D-466E-9977-7E895D24BC65}" type="sibTrans" cxnId="{55547125-A323-4EBF-9B4C-06E0CF8C9C1C}">
      <dgm:prSet/>
      <dgm:spPr/>
      <dgm:t>
        <a:bodyPr/>
        <a:lstStyle/>
        <a:p>
          <a:endParaRPr lang="en-GB"/>
        </a:p>
      </dgm:t>
    </dgm:pt>
    <dgm:pt modelId="{F45D9EB8-810F-4ED7-88E4-2BBE0BCA0A6D}">
      <dgm:prSet/>
      <dgm:spPr/>
      <dgm:t>
        <a:bodyPr anchor="ctr"/>
        <a:lstStyle/>
        <a:p>
          <a:r>
            <a:rPr lang="en-GB" dirty="0" smtClean="0"/>
            <a:t>3. A practical example</a:t>
          </a:r>
        </a:p>
      </dgm:t>
    </dgm:pt>
    <dgm:pt modelId="{2BAD0C63-4030-473D-B8C5-5C5AFF0C3293}" type="parTrans" cxnId="{C494D279-1655-460F-9FFC-3516B24E6AA7}">
      <dgm:prSet/>
      <dgm:spPr/>
      <dgm:t>
        <a:bodyPr/>
        <a:lstStyle/>
        <a:p>
          <a:endParaRPr lang="nl-BE"/>
        </a:p>
      </dgm:t>
    </dgm:pt>
    <dgm:pt modelId="{FA855A6A-9DD1-404A-BE12-A3E08B027CF2}" type="sibTrans" cxnId="{C494D279-1655-460F-9FFC-3516B24E6AA7}">
      <dgm:prSet/>
      <dgm:spPr/>
      <dgm:t>
        <a:bodyPr/>
        <a:lstStyle/>
        <a:p>
          <a:endParaRPr lang="nl-BE"/>
        </a:p>
      </dgm:t>
    </dgm:pt>
    <dgm:pt modelId="{C1A36899-8556-48E8-AA27-CD8167976183}">
      <dgm:prSet custT="1"/>
      <dgm:spPr>
        <a:solidFill>
          <a:schemeClr val="bg1">
            <a:lumMod val="85000"/>
            <a:alpha val="90000"/>
          </a:schemeClr>
        </a:solidFill>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Data Catalogue Application Profile (DCAT-AP) using ADMS-AP</a:t>
          </a:r>
          <a:endParaRPr lang="en-GB" sz="2000" i="0" noProof="0" dirty="0">
            <a:solidFill>
              <a:srgbClr val="0F5494"/>
            </a:solidFill>
            <a:latin typeface="+mn-lt"/>
            <a:ea typeface="+mn-ea"/>
            <a:cs typeface="+mn-cs"/>
          </a:endParaRPr>
        </a:p>
      </dgm:t>
    </dgm:pt>
    <dgm:pt modelId="{BB727366-99A1-43B7-BE79-93E5366298EC}" type="parTrans" cxnId="{6256412B-CCB5-4BBD-B676-601D10056F94}">
      <dgm:prSet/>
      <dgm:spPr/>
      <dgm:t>
        <a:bodyPr/>
        <a:lstStyle/>
        <a:p>
          <a:endParaRPr lang="nl-BE"/>
        </a:p>
      </dgm:t>
    </dgm:pt>
    <dgm:pt modelId="{F21EF9EE-15A7-438B-9978-24AD63AAC072}" type="sibTrans" cxnId="{6256412B-CCB5-4BBD-B676-601D10056F94}">
      <dgm:prSet/>
      <dgm:spPr/>
      <dgm:t>
        <a:bodyPr/>
        <a:lstStyle/>
        <a:p>
          <a:endParaRPr lang="nl-BE"/>
        </a:p>
      </dgm:t>
    </dgm:pt>
    <dgm:pt modelId="{C181810C-4869-4C3E-B067-A09191813462}">
      <dgm:prSet custT="1"/>
      <dgm:spPr>
        <a:solidFill>
          <a:schemeClr val="bg1">
            <a:alpha val="90000"/>
          </a:schemeClr>
        </a:solidFill>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From ADMS to ADMS-AP</a:t>
          </a:r>
          <a:endParaRPr lang="en-GB" sz="2000" i="0" dirty="0">
            <a:solidFill>
              <a:srgbClr val="0F5494"/>
            </a:solidFill>
            <a:latin typeface="+mn-lt"/>
            <a:ea typeface="+mn-ea"/>
            <a:cs typeface="+mn-cs"/>
          </a:endParaRPr>
        </a:p>
      </dgm:t>
    </dgm:pt>
    <dgm:pt modelId="{09E71414-953B-40FC-8BDD-E6E7CA62E6DB}" type="parTrans" cxnId="{E4AD4527-8F34-4C8E-9E96-218E21094610}">
      <dgm:prSet/>
      <dgm:spPr/>
      <dgm:t>
        <a:bodyPr/>
        <a:lstStyle/>
        <a:p>
          <a:endParaRPr lang="en-GB"/>
        </a:p>
      </dgm:t>
    </dgm:pt>
    <dgm:pt modelId="{5C9E1395-46E5-43BC-A66D-56CF9FABF797}" type="sibTrans" cxnId="{E4AD4527-8F34-4C8E-9E96-218E21094610}">
      <dgm:prSet/>
      <dgm:spPr/>
      <dgm:t>
        <a:bodyPr/>
        <a:lstStyle/>
        <a:p>
          <a:endParaRPr lang="en-GB"/>
        </a:p>
      </dgm:t>
    </dgm:pt>
    <dgm:pt modelId="{432EE547-9228-4F8A-ACF2-90B6A731F553}">
      <dgm:prSet custT="1"/>
      <dgm:spPr>
        <a:solidFill>
          <a:schemeClr val="bg1">
            <a:alpha val="90000"/>
          </a:schemeClr>
        </a:solidFill>
      </dgm:spPr>
      <dgm:t>
        <a:bodyP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Classes and properties in ADMS-AP</a:t>
          </a:r>
          <a:endParaRPr lang="en-GB" sz="2000" i="0" dirty="0">
            <a:solidFill>
              <a:srgbClr val="0F5494"/>
            </a:solidFill>
            <a:latin typeface="+mn-lt"/>
            <a:ea typeface="+mn-ea"/>
            <a:cs typeface="+mn-cs"/>
          </a:endParaRPr>
        </a:p>
      </dgm:t>
    </dgm:pt>
    <dgm:pt modelId="{F71909DB-2635-4EB2-A099-906C9D67CAA3}" type="parTrans" cxnId="{73551572-E75F-4222-A9F3-0A4C60E1525E}">
      <dgm:prSet/>
      <dgm:spPr/>
      <dgm:t>
        <a:bodyPr/>
        <a:lstStyle/>
        <a:p>
          <a:endParaRPr lang="en-GB"/>
        </a:p>
      </dgm:t>
    </dgm:pt>
    <dgm:pt modelId="{EEE5773B-B7B1-4FE6-879E-35C47CA2F953}" type="sibTrans" cxnId="{73551572-E75F-4222-A9F3-0A4C60E1525E}">
      <dgm:prSet/>
      <dgm:spPr/>
      <dgm:t>
        <a:bodyPr/>
        <a:lstStyle/>
        <a:p>
          <a:endParaRPr lang="en-GB"/>
        </a:p>
      </dgm:t>
    </dgm:pt>
    <dgm:pt modelId="{49FFF6DA-02E1-4B5F-A283-5B68259992CC}">
      <dgm:prSet custT="1"/>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The core class: The Asset</a:t>
          </a:r>
          <a:endParaRPr lang="en-GB" sz="2000" i="0" dirty="0">
            <a:solidFill>
              <a:srgbClr val="0F5494"/>
            </a:solidFill>
            <a:latin typeface="+mn-lt"/>
            <a:ea typeface="+mn-ea"/>
            <a:cs typeface="+mn-cs"/>
          </a:endParaRPr>
        </a:p>
      </dgm:t>
    </dgm:pt>
    <dgm:pt modelId="{C6154534-1697-40FB-AB23-7B73078323DE}" type="parTrans" cxnId="{BF2FB89F-4AB1-49AA-A10A-89BFF4944B42}">
      <dgm:prSet/>
      <dgm:spPr/>
      <dgm:t>
        <a:bodyPr/>
        <a:lstStyle/>
        <a:p>
          <a:endParaRPr lang="en-GB"/>
        </a:p>
      </dgm:t>
    </dgm:pt>
    <dgm:pt modelId="{6C212D30-7AE2-436F-8FCA-D2B6C0D20988}" type="sibTrans" cxnId="{BF2FB89F-4AB1-49AA-A10A-89BFF4944B42}">
      <dgm:prSet/>
      <dgm:spPr/>
      <dgm:t>
        <a:bodyPr/>
        <a:lstStyle/>
        <a:p>
          <a:endParaRPr lang="en-GB"/>
        </a:p>
      </dgm:t>
    </dgm:pt>
    <dgm:pt modelId="{8CBC7DB1-675F-4B4F-B38A-04763BB1CD4C}">
      <dgm:prSet custT="1"/>
      <dgm:spPr/>
      <dgm:t>
        <a:bodyPr anchor="ctr"/>
        <a:lstStyle/>
        <a:p>
          <a:pPr marL="0" indent="-342900" algn="l" rtl="0" eaLnBrk="0" fontAlgn="base" hangingPunct="0">
            <a:spcBef>
              <a:spcPct val="20000"/>
            </a:spcBef>
            <a:spcAft>
              <a:spcPct val="0"/>
            </a:spcAft>
            <a:buClr>
              <a:srgbClr val="00AEF0"/>
            </a:buClr>
            <a:buSzPct val="120000"/>
            <a:buFont typeface="Arial" pitchFamily="34" charset="0"/>
            <a:buChar char="•"/>
          </a:pPr>
          <a:r>
            <a:rPr lang="en-GB" sz="2000" i="0" dirty="0" smtClean="0">
              <a:solidFill>
                <a:srgbClr val="0F5494"/>
              </a:solidFill>
              <a:latin typeface="+mn-lt"/>
              <a:ea typeface="+mn-ea"/>
              <a:cs typeface="+mn-cs"/>
            </a:rPr>
            <a:t>Controlled vocabulary</a:t>
          </a:r>
          <a:endParaRPr lang="en-GB" sz="2000" i="0" dirty="0">
            <a:solidFill>
              <a:srgbClr val="0F5494"/>
            </a:solidFill>
            <a:latin typeface="+mn-lt"/>
            <a:ea typeface="+mn-ea"/>
            <a:cs typeface="+mn-cs"/>
          </a:endParaRPr>
        </a:p>
      </dgm:t>
    </dgm:pt>
    <dgm:pt modelId="{9E7B03C2-C63A-4C29-BE81-046C297FB03E}" type="parTrans" cxnId="{73C53968-6959-458D-A8B4-3A487ED72773}">
      <dgm:prSet/>
      <dgm:spPr/>
      <dgm:t>
        <a:bodyPr/>
        <a:lstStyle/>
        <a:p>
          <a:endParaRPr lang="en-GB"/>
        </a:p>
      </dgm:t>
    </dgm:pt>
    <dgm:pt modelId="{BEA5D3AA-E161-4C73-BE03-F5CA90940D92}" type="sibTrans" cxnId="{73C53968-6959-458D-A8B4-3A487ED72773}">
      <dgm:prSet/>
      <dgm:spPr/>
      <dgm:t>
        <a:bodyPr/>
        <a:lstStyle/>
        <a:p>
          <a:endParaRPr lang="en-GB"/>
        </a:p>
      </dgm:t>
    </dgm:pt>
    <dgm:pt modelId="{3E310F5D-6CE0-48E4-AEF5-2E2B6CDD631F}" type="pres">
      <dgm:prSet presAssocID="{04BE062F-AEEE-487D-8FF3-6F92881AA9B4}" presName="linear" presStyleCnt="0">
        <dgm:presLayoutVars>
          <dgm:dir/>
          <dgm:animLvl val="lvl"/>
          <dgm:resizeHandles val="exact"/>
        </dgm:presLayoutVars>
      </dgm:prSet>
      <dgm:spPr/>
      <dgm:t>
        <a:bodyPr/>
        <a:lstStyle/>
        <a:p>
          <a:endParaRPr lang="en-GB"/>
        </a:p>
      </dgm:t>
    </dgm:pt>
    <dgm:pt modelId="{437425AC-8163-482F-81B4-6CB79EAC0B0C}" type="pres">
      <dgm:prSet presAssocID="{13769277-8738-4A1B-B1EE-30B73A44E150}" presName="parentLin" presStyleCnt="0"/>
      <dgm:spPr/>
      <dgm:t>
        <a:bodyPr/>
        <a:lstStyle/>
        <a:p>
          <a:endParaRPr lang="nl-BE"/>
        </a:p>
      </dgm:t>
    </dgm:pt>
    <dgm:pt modelId="{AF82D615-FA45-42A2-B19E-17D8DA8DE5E0}" type="pres">
      <dgm:prSet presAssocID="{13769277-8738-4A1B-B1EE-30B73A44E150}" presName="parentLeftMargin" presStyleLbl="node1" presStyleIdx="0" presStyleCnt="3"/>
      <dgm:spPr/>
      <dgm:t>
        <a:bodyPr/>
        <a:lstStyle/>
        <a:p>
          <a:endParaRPr lang="en-GB"/>
        </a:p>
      </dgm:t>
    </dgm:pt>
    <dgm:pt modelId="{B825806F-CF52-4989-BCC6-823EDD627FD4}" type="pres">
      <dgm:prSet presAssocID="{13769277-8738-4A1B-B1EE-30B73A44E150}" presName="parentText" presStyleLbl="node1" presStyleIdx="0" presStyleCnt="3">
        <dgm:presLayoutVars>
          <dgm:chMax val="0"/>
          <dgm:bulletEnabled val="1"/>
        </dgm:presLayoutVars>
      </dgm:prSet>
      <dgm:spPr/>
      <dgm:t>
        <a:bodyPr/>
        <a:lstStyle/>
        <a:p>
          <a:endParaRPr lang="en-GB"/>
        </a:p>
      </dgm:t>
    </dgm:pt>
    <dgm:pt modelId="{85BF5085-2DEC-4B2E-8577-73561477C852}" type="pres">
      <dgm:prSet presAssocID="{13769277-8738-4A1B-B1EE-30B73A44E150}" presName="negativeSpace" presStyleCnt="0"/>
      <dgm:spPr/>
      <dgm:t>
        <a:bodyPr/>
        <a:lstStyle/>
        <a:p>
          <a:endParaRPr lang="nl-BE"/>
        </a:p>
      </dgm:t>
    </dgm:pt>
    <dgm:pt modelId="{AC0DB251-5802-44CC-AE0B-2A6D164E2278}" type="pres">
      <dgm:prSet presAssocID="{13769277-8738-4A1B-B1EE-30B73A44E150}" presName="childText" presStyleLbl="conFgAcc1" presStyleIdx="0" presStyleCnt="3">
        <dgm:presLayoutVars>
          <dgm:bulletEnabled val="1"/>
        </dgm:presLayoutVars>
      </dgm:prSet>
      <dgm:spPr/>
      <dgm:t>
        <a:bodyPr/>
        <a:lstStyle/>
        <a:p>
          <a:endParaRPr lang="en-GB"/>
        </a:p>
      </dgm:t>
    </dgm:pt>
    <dgm:pt modelId="{FD7D2ABB-47BD-4B30-A08E-E49F9A82DBEF}" type="pres">
      <dgm:prSet presAssocID="{1C8C7592-D8EB-41C7-AC38-2B999FF33C26}" presName="spaceBetweenRectangles" presStyleCnt="0"/>
      <dgm:spPr/>
      <dgm:t>
        <a:bodyPr/>
        <a:lstStyle/>
        <a:p>
          <a:endParaRPr lang="nl-BE"/>
        </a:p>
      </dgm:t>
    </dgm:pt>
    <dgm:pt modelId="{FFDFD814-96A6-4226-9B39-5B0A86D75C1B}" type="pres">
      <dgm:prSet presAssocID="{2ABE82A8-0EB7-4579-8B4D-2B8517CEE2D3}" presName="parentLin" presStyleCnt="0"/>
      <dgm:spPr/>
      <dgm:t>
        <a:bodyPr/>
        <a:lstStyle/>
        <a:p>
          <a:endParaRPr lang="nl-BE"/>
        </a:p>
      </dgm:t>
    </dgm:pt>
    <dgm:pt modelId="{EB76078D-149B-47E7-923A-44AEA43EE50A}" type="pres">
      <dgm:prSet presAssocID="{2ABE82A8-0EB7-4579-8B4D-2B8517CEE2D3}" presName="parentLeftMargin" presStyleLbl="node1" presStyleIdx="0" presStyleCnt="3"/>
      <dgm:spPr/>
      <dgm:t>
        <a:bodyPr/>
        <a:lstStyle/>
        <a:p>
          <a:endParaRPr lang="en-GB"/>
        </a:p>
      </dgm:t>
    </dgm:pt>
    <dgm:pt modelId="{BA172406-A91D-45DA-AFDC-5518B0BDCFE6}" type="pres">
      <dgm:prSet presAssocID="{2ABE82A8-0EB7-4579-8B4D-2B8517CEE2D3}" presName="parentText" presStyleLbl="node1" presStyleIdx="1" presStyleCnt="3">
        <dgm:presLayoutVars>
          <dgm:chMax val="0"/>
          <dgm:bulletEnabled val="1"/>
        </dgm:presLayoutVars>
      </dgm:prSet>
      <dgm:spPr/>
      <dgm:t>
        <a:bodyPr/>
        <a:lstStyle/>
        <a:p>
          <a:endParaRPr lang="en-GB"/>
        </a:p>
      </dgm:t>
    </dgm:pt>
    <dgm:pt modelId="{745D6C32-6CB9-4036-ACF1-BE23F2412BF7}" type="pres">
      <dgm:prSet presAssocID="{2ABE82A8-0EB7-4579-8B4D-2B8517CEE2D3}" presName="negativeSpace" presStyleCnt="0"/>
      <dgm:spPr/>
      <dgm:t>
        <a:bodyPr/>
        <a:lstStyle/>
        <a:p>
          <a:endParaRPr lang="nl-BE"/>
        </a:p>
      </dgm:t>
    </dgm:pt>
    <dgm:pt modelId="{2779EEC4-983D-4E32-8851-03F969EE11C5}" type="pres">
      <dgm:prSet presAssocID="{2ABE82A8-0EB7-4579-8B4D-2B8517CEE2D3}" presName="childText" presStyleLbl="conFgAcc1" presStyleIdx="1" presStyleCnt="3">
        <dgm:presLayoutVars>
          <dgm:bulletEnabled val="1"/>
        </dgm:presLayoutVars>
      </dgm:prSet>
      <dgm:spPr/>
      <dgm:t>
        <a:bodyPr/>
        <a:lstStyle/>
        <a:p>
          <a:endParaRPr lang="en-GB"/>
        </a:p>
      </dgm:t>
    </dgm:pt>
    <dgm:pt modelId="{1C8CB2D7-EB1B-4536-86BC-2332DC41BE17}" type="pres">
      <dgm:prSet presAssocID="{F67785A6-3727-4A20-B84F-EBEEB97026A8}" presName="spaceBetweenRectangles" presStyleCnt="0"/>
      <dgm:spPr/>
      <dgm:t>
        <a:bodyPr/>
        <a:lstStyle/>
        <a:p>
          <a:endParaRPr lang="nl-BE"/>
        </a:p>
      </dgm:t>
    </dgm:pt>
    <dgm:pt modelId="{9509F914-E9E7-49E8-91DE-6155589EFB98}" type="pres">
      <dgm:prSet presAssocID="{F45D9EB8-810F-4ED7-88E4-2BBE0BCA0A6D}" presName="parentLin" presStyleCnt="0"/>
      <dgm:spPr/>
      <dgm:t>
        <a:bodyPr/>
        <a:lstStyle/>
        <a:p>
          <a:endParaRPr lang="nl-BE"/>
        </a:p>
      </dgm:t>
    </dgm:pt>
    <dgm:pt modelId="{555FE1EF-E33D-405D-8767-192B67F6826D}" type="pres">
      <dgm:prSet presAssocID="{F45D9EB8-810F-4ED7-88E4-2BBE0BCA0A6D}" presName="parentLeftMargin" presStyleLbl="node1" presStyleIdx="1" presStyleCnt="3"/>
      <dgm:spPr/>
      <dgm:t>
        <a:bodyPr/>
        <a:lstStyle/>
        <a:p>
          <a:endParaRPr lang="nl-BE"/>
        </a:p>
      </dgm:t>
    </dgm:pt>
    <dgm:pt modelId="{E31F5FBB-9474-4DD1-967C-4534592D5AD8}" type="pres">
      <dgm:prSet presAssocID="{F45D9EB8-810F-4ED7-88E4-2BBE0BCA0A6D}" presName="parentText" presStyleLbl="node1" presStyleIdx="2" presStyleCnt="3">
        <dgm:presLayoutVars>
          <dgm:chMax val="0"/>
          <dgm:bulletEnabled val="1"/>
        </dgm:presLayoutVars>
      </dgm:prSet>
      <dgm:spPr/>
      <dgm:t>
        <a:bodyPr/>
        <a:lstStyle/>
        <a:p>
          <a:endParaRPr lang="nl-BE"/>
        </a:p>
      </dgm:t>
    </dgm:pt>
    <dgm:pt modelId="{69B5BFCC-8E0A-4935-B83B-E46363022B48}" type="pres">
      <dgm:prSet presAssocID="{F45D9EB8-810F-4ED7-88E4-2BBE0BCA0A6D}" presName="negativeSpace" presStyleCnt="0"/>
      <dgm:spPr/>
      <dgm:t>
        <a:bodyPr/>
        <a:lstStyle/>
        <a:p>
          <a:endParaRPr lang="nl-BE"/>
        </a:p>
      </dgm:t>
    </dgm:pt>
    <dgm:pt modelId="{6E9708C1-F9A8-42F1-BCA2-D48BFB063B6C}" type="pres">
      <dgm:prSet presAssocID="{F45D9EB8-810F-4ED7-88E4-2BBE0BCA0A6D}" presName="childText" presStyleLbl="conFgAcc1" presStyleIdx="2" presStyleCnt="3">
        <dgm:presLayoutVars>
          <dgm:bulletEnabled val="1"/>
        </dgm:presLayoutVars>
      </dgm:prSet>
      <dgm:spPr/>
      <dgm:t>
        <a:bodyPr/>
        <a:lstStyle/>
        <a:p>
          <a:endParaRPr lang="nl-BE"/>
        </a:p>
      </dgm:t>
    </dgm:pt>
  </dgm:ptLst>
  <dgm:cxnLst>
    <dgm:cxn modelId="{73551572-E75F-4222-A9F3-0A4C60E1525E}" srcId="{13769277-8738-4A1B-B1EE-30B73A44E150}" destId="{432EE547-9228-4F8A-ACF2-90B6A731F553}" srcOrd="2" destOrd="0" parTransId="{F71909DB-2635-4EB2-A099-906C9D67CAA3}" sibTransId="{EEE5773B-B7B1-4FE6-879E-35C47CA2F953}"/>
    <dgm:cxn modelId="{FF3ADD6E-30A4-4749-B635-BE3FA1353A5B}" type="presOf" srcId="{716C72D0-A3AE-4CA6-91EC-90F96475D3B0}" destId="{2779EEC4-983D-4E32-8851-03F969EE11C5}" srcOrd="0" destOrd="1" presId="urn:microsoft.com/office/officeart/2005/8/layout/list1"/>
    <dgm:cxn modelId="{87B5D99E-7530-4CAB-81AD-34D5C809F02E}" type="presOf" srcId="{04BE062F-AEEE-487D-8FF3-6F92881AA9B4}" destId="{3E310F5D-6CE0-48E4-AEF5-2E2B6CDD631F}" srcOrd="0" destOrd="0" presId="urn:microsoft.com/office/officeart/2005/8/layout/list1"/>
    <dgm:cxn modelId="{1EE342D0-BB03-4C6C-855F-7FB41C3DDD1C}" type="presOf" srcId="{C1A36899-8556-48E8-AA27-CD8167976183}" destId="{6E9708C1-F9A8-42F1-BCA2-D48BFB063B6C}" srcOrd="0" destOrd="0" presId="urn:microsoft.com/office/officeart/2005/8/layout/list1"/>
    <dgm:cxn modelId="{8D611190-1EFD-4E50-A623-AFE141799DA7}" type="presOf" srcId="{13769277-8738-4A1B-B1EE-30B73A44E150}" destId="{AF82D615-FA45-42A2-B19E-17D8DA8DE5E0}" srcOrd="0" destOrd="0" presId="urn:microsoft.com/office/officeart/2005/8/layout/list1"/>
    <dgm:cxn modelId="{E0128C7B-5229-4113-8CF3-2B6F8B5B3316}" type="presOf" srcId="{432EE547-9228-4F8A-ACF2-90B6A731F553}" destId="{AC0DB251-5802-44CC-AE0B-2A6D164E2278}" srcOrd="0" destOrd="2" presId="urn:microsoft.com/office/officeart/2005/8/layout/list1"/>
    <dgm:cxn modelId="{C494D279-1655-460F-9FFC-3516B24E6AA7}" srcId="{04BE062F-AEEE-487D-8FF3-6F92881AA9B4}" destId="{F45D9EB8-810F-4ED7-88E4-2BBE0BCA0A6D}" srcOrd="2" destOrd="0" parTransId="{2BAD0C63-4030-473D-B8C5-5C5AFF0C3293}" sibTransId="{FA855A6A-9DD1-404A-BE12-A3E08B027CF2}"/>
    <dgm:cxn modelId="{E4AD4527-8F34-4C8E-9E96-218E21094610}" srcId="{13769277-8738-4A1B-B1EE-30B73A44E150}" destId="{C181810C-4869-4C3E-B067-A09191813462}" srcOrd="1" destOrd="0" parTransId="{09E71414-953B-40FC-8BDD-E6E7CA62E6DB}" sibTransId="{5C9E1395-46E5-43BC-A66D-56CF9FABF797}"/>
    <dgm:cxn modelId="{DCB7A4D5-1D91-40F9-A3DA-FD0F554F6AD0}" srcId="{04BE062F-AEEE-487D-8FF3-6F92881AA9B4}" destId="{13769277-8738-4A1B-B1EE-30B73A44E150}" srcOrd="0" destOrd="0" parTransId="{95AAF5EB-C562-44D6-8BF6-4EFE058C14A0}" sibTransId="{1C8C7592-D8EB-41C7-AC38-2B999FF33C26}"/>
    <dgm:cxn modelId="{C6278650-1102-4D9E-BD5B-6510646C998F}" type="presOf" srcId="{C181810C-4869-4C3E-B067-A09191813462}" destId="{AC0DB251-5802-44CC-AE0B-2A6D164E2278}" srcOrd="0" destOrd="1" presId="urn:microsoft.com/office/officeart/2005/8/layout/list1"/>
    <dgm:cxn modelId="{B389F239-BA39-48E5-8A96-8D1871127592}" type="presOf" srcId="{BEBB2EA8-8778-4BD8-BA9E-F745BE058D91}" destId="{AC0DB251-5802-44CC-AE0B-2A6D164E2278}" srcOrd="0" destOrd="0" presId="urn:microsoft.com/office/officeart/2005/8/layout/list1"/>
    <dgm:cxn modelId="{55547125-A323-4EBF-9B4C-06E0CF8C9C1C}" srcId="{2ABE82A8-0EB7-4579-8B4D-2B8517CEE2D3}" destId="{716C72D0-A3AE-4CA6-91EC-90F96475D3B0}" srcOrd="1" destOrd="0" parTransId="{E8B6B1A2-25A8-4FB3-AFBB-6613054E86DD}" sibTransId="{0C57067C-009D-466E-9977-7E895D24BC65}"/>
    <dgm:cxn modelId="{C777F24E-5625-4683-984A-77F370129EAC}" type="presOf" srcId="{2ABE82A8-0EB7-4579-8B4D-2B8517CEE2D3}" destId="{EB76078D-149B-47E7-923A-44AEA43EE50A}" srcOrd="0" destOrd="0" presId="urn:microsoft.com/office/officeart/2005/8/layout/list1"/>
    <dgm:cxn modelId="{328D6CA6-C1F8-4EE6-A08D-ADA2A2A2594E}" type="presOf" srcId="{13769277-8738-4A1B-B1EE-30B73A44E150}" destId="{B825806F-CF52-4989-BCC6-823EDD627FD4}" srcOrd="1" destOrd="0" presId="urn:microsoft.com/office/officeart/2005/8/layout/list1"/>
    <dgm:cxn modelId="{991E856D-88B5-4404-B044-A1C3C4CBF991}" srcId="{04BE062F-AEEE-487D-8FF3-6F92881AA9B4}" destId="{2ABE82A8-0EB7-4579-8B4D-2B8517CEE2D3}" srcOrd="1" destOrd="0" parTransId="{090A62AF-F908-4929-ADAD-5BC6636B923F}" sibTransId="{F67785A6-3727-4A20-B84F-EBEEB97026A8}"/>
    <dgm:cxn modelId="{4DC54801-ADBA-4BCF-9287-D3C5919F2774}" type="presOf" srcId="{F45D9EB8-810F-4ED7-88E4-2BBE0BCA0A6D}" destId="{555FE1EF-E33D-405D-8767-192B67F6826D}" srcOrd="0" destOrd="0" presId="urn:microsoft.com/office/officeart/2005/8/layout/list1"/>
    <dgm:cxn modelId="{73C53968-6959-458D-A8B4-3A487ED72773}" srcId="{2ABE82A8-0EB7-4579-8B4D-2B8517CEE2D3}" destId="{8CBC7DB1-675F-4B4F-B38A-04763BB1CD4C}" srcOrd="2" destOrd="0" parTransId="{9E7B03C2-C63A-4C29-BE81-046C297FB03E}" sibTransId="{BEA5D3AA-E161-4C73-BE03-F5CA90940D92}"/>
    <dgm:cxn modelId="{6256412B-CCB5-4BBD-B676-601D10056F94}" srcId="{F45D9EB8-810F-4ED7-88E4-2BBE0BCA0A6D}" destId="{C1A36899-8556-48E8-AA27-CD8167976183}" srcOrd="0" destOrd="0" parTransId="{BB727366-99A1-43B7-BE79-93E5366298EC}" sibTransId="{F21EF9EE-15A7-438B-9978-24AD63AAC072}"/>
    <dgm:cxn modelId="{321A312D-4227-4EDF-B0F0-4405338D23E8}" type="presOf" srcId="{2ABE82A8-0EB7-4579-8B4D-2B8517CEE2D3}" destId="{BA172406-A91D-45DA-AFDC-5518B0BDCFE6}" srcOrd="1" destOrd="0" presId="urn:microsoft.com/office/officeart/2005/8/layout/list1"/>
    <dgm:cxn modelId="{CADF549D-9841-44A2-BCB5-E1C41FAE70A3}" type="presOf" srcId="{49FFF6DA-02E1-4B5F-A283-5B68259992CC}" destId="{2779EEC4-983D-4E32-8851-03F969EE11C5}" srcOrd="0" destOrd="0" presId="urn:microsoft.com/office/officeart/2005/8/layout/list1"/>
    <dgm:cxn modelId="{30CDA366-7679-45A3-B8E5-1BE899861593}" type="presOf" srcId="{8CBC7DB1-675F-4B4F-B38A-04763BB1CD4C}" destId="{2779EEC4-983D-4E32-8851-03F969EE11C5}" srcOrd="0" destOrd="2" presId="urn:microsoft.com/office/officeart/2005/8/layout/list1"/>
    <dgm:cxn modelId="{A87F8FAE-0C09-41E5-8119-6888CB6CD19C}" srcId="{13769277-8738-4A1B-B1EE-30B73A44E150}" destId="{BEBB2EA8-8778-4BD8-BA9E-F745BE058D91}" srcOrd="0" destOrd="0" parTransId="{CC10BA92-A56C-47E4-BBBA-66D28AEEC7CB}" sibTransId="{719C09ED-93C1-4ADC-B679-E47A17F5BA98}"/>
    <dgm:cxn modelId="{BF2FB89F-4AB1-49AA-A10A-89BFF4944B42}" srcId="{2ABE82A8-0EB7-4579-8B4D-2B8517CEE2D3}" destId="{49FFF6DA-02E1-4B5F-A283-5B68259992CC}" srcOrd="0" destOrd="0" parTransId="{C6154534-1697-40FB-AB23-7B73078323DE}" sibTransId="{6C212D30-7AE2-436F-8FCA-D2B6C0D20988}"/>
    <dgm:cxn modelId="{78694E32-592C-4EA1-B645-98218362AF03}" type="presOf" srcId="{F45D9EB8-810F-4ED7-88E4-2BBE0BCA0A6D}" destId="{E31F5FBB-9474-4DD1-967C-4534592D5AD8}" srcOrd="1" destOrd="0" presId="urn:microsoft.com/office/officeart/2005/8/layout/list1"/>
    <dgm:cxn modelId="{A709CF05-90D0-4CA5-B83D-221FF78D3E82}" type="presParOf" srcId="{3E310F5D-6CE0-48E4-AEF5-2E2B6CDD631F}" destId="{437425AC-8163-482F-81B4-6CB79EAC0B0C}" srcOrd="0" destOrd="0" presId="urn:microsoft.com/office/officeart/2005/8/layout/list1"/>
    <dgm:cxn modelId="{DA20E57C-F177-4B71-8BE5-E1030FC34527}" type="presParOf" srcId="{437425AC-8163-482F-81B4-6CB79EAC0B0C}" destId="{AF82D615-FA45-42A2-B19E-17D8DA8DE5E0}" srcOrd="0" destOrd="0" presId="urn:microsoft.com/office/officeart/2005/8/layout/list1"/>
    <dgm:cxn modelId="{61355200-AA23-419C-9F94-31685BC5CFAB}" type="presParOf" srcId="{437425AC-8163-482F-81B4-6CB79EAC0B0C}" destId="{B825806F-CF52-4989-BCC6-823EDD627FD4}" srcOrd="1" destOrd="0" presId="urn:microsoft.com/office/officeart/2005/8/layout/list1"/>
    <dgm:cxn modelId="{5AE2DD63-C686-41A6-B811-50A0C84D7128}" type="presParOf" srcId="{3E310F5D-6CE0-48E4-AEF5-2E2B6CDD631F}" destId="{85BF5085-2DEC-4B2E-8577-73561477C852}" srcOrd="1" destOrd="0" presId="urn:microsoft.com/office/officeart/2005/8/layout/list1"/>
    <dgm:cxn modelId="{DF78DFC7-4B26-4E92-A7A2-A2DB3206CCAF}" type="presParOf" srcId="{3E310F5D-6CE0-48E4-AEF5-2E2B6CDD631F}" destId="{AC0DB251-5802-44CC-AE0B-2A6D164E2278}" srcOrd="2" destOrd="0" presId="urn:microsoft.com/office/officeart/2005/8/layout/list1"/>
    <dgm:cxn modelId="{D3B5CD30-C31F-4220-8DEB-1633A9612E40}" type="presParOf" srcId="{3E310F5D-6CE0-48E4-AEF5-2E2B6CDD631F}" destId="{FD7D2ABB-47BD-4B30-A08E-E49F9A82DBEF}" srcOrd="3" destOrd="0" presId="urn:microsoft.com/office/officeart/2005/8/layout/list1"/>
    <dgm:cxn modelId="{0F48FA8F-0A85-4D27-B3A5-CA49B5A6A878}" type="presParOf" srcId="{3E310F5D-6CE0-48E4-AEF5-2E2B6CDD631F}" destId="{FFDFD814-96A6-4226-9B39-5B0A86D75C1B}" srcOrd="4" destOrd="0" presId="urn:microsoft.com/office/officeart/2005/8/layout/list1"/>
    <dgm:cxn modelId="{588DD335-C649-4467-8525-5AAB0E407FAC}" type="presParOf" srcId="{FFDFD814-96A6-4226-9B39-5B0A86D75C1B}" destId="{EB76078D-149B-47E7-923A-44AEA43EE50A}" srcOrd="0" destOrd="0" presId="urn:microsoft.com/office/officeart/2005/8/layout/list1"/>
    <dgm:cxn modelId="{BBDA49F9-9839-4DEE-A6D1-20B0BCE26E79}" type="presParOf" srcId="{FFDFD814-96A6-4226-9B39-5B0A86D75C1B}" destId="{BA172406-A91D-45DA-AFDC-5518B0BDCFE6}" srcOrd="1" destOrd="0" presId="urn:microsoft.com/office/officeart/2005/8/layout/list1"/>
    <dgm:cxn modelId="{F85039C0-3FA3-4EDE-B2BA-AED58073A02D}" type="presParOf" srcId="{3E310F5D-6CE0-48E4-AEF5-2E2B6CDD631F}" destId="{745D6C32-6CB9-4036-ACF1-BE23F2412BF7}" srcOrd="5" destOrd="0" presId="urn:microsoft.com/office/officeart/2005/8/layout/list1"/>
    <dgm:cxn modelId="{0317291C-B029-4D7E-86A5-087F56A946A6}" type="presParOf" srcId="{3E310F5D-6CE0-48E4-AEF5-2E2B6CDD631F}" destId="{2779EEC4-983D-4E32-8851-03F969EE11C5}" srcOrd="6" destOrd="0" presId="urn:microsoft.com/office/officeart/2005/8/layout/list1"/>
    <dgm:cxn modelId="{42CF7FCE-2616-408A-B3BA-0795235A4E1D}" type="presParOf" srcId="{3E310F5D-6CE0-48E4-AEF5-2E2B6CDD631F}" destId="{1C8CB2D7-EB1B-4536-86BC-2332DC41BE17}" srcOrd="7" destOrd="0" presId="urn:microsoft.com/office/officeart/2005/8/layout/list1"/>
    <dgm:cxn modelId="{B992375A-ADB6-4C4E-B777-3B8A8D92BF67}" type="presParOf" srcId="{3E310F5D-6CE0-48E4-AEF5-2E2B6CDD631F}" destId="{9509F914-E9E7-49E8-91DE-6155589EFB98}" srcOrd="8" destOrd="0" presId="urn:microsoft.com/office/officeart/2005/8/layout/list1"/>
    <dgm:cxn modelId="{92B3F040-684A-46F0-96E2-7CC0B07469F9}" type="presParOf" srcId="{9509F914-E9E7-49E8-91DE-6155589EFB98}" destId="{555FE1EF-E33D-405D-8767-192B67F6826D}" srcOrd="0" destOrd="0" presId="urn:microsoft.com/office/officeart/2005/8/layout/list1"/>
    <dgm:cxn modelId="{FA180F6E-A6DB-4E3C-A2FD-B35B5F13A761}" type="presParOf" srcId="{9509F914-E9E7-49E8-91DE-6155589EFB98}" destId="{E31F5FBB-9474-4DD1-967C-4534592D5AD8}" srcOrd="1" destOrd="0" presId="urn:microsoft.com/office/officeart/2005/8/layout/list1"/>
    <dgm:cxn modelId="{502BD53F-8163-4E6C-945F-F08F702BF9E8}" type="presParOf" srcId="{3E310F5D-6CE0-48E4-AEF5-2E2B6CDD631F}" destId="{69B5BFCC-8E0A-4935-B83B-E46363022B48}" srcOrd="9" destOrd="0" presId="urn:microsoft.com/office/officeart/2005/8/layout/list1"/>
    <dgm:cxn modelId="{0A44C388-AB4B-411B-9913-2D24DAFD322D}" type="presParOf" srcId="{3E310F5D-6CE0-48E4-AEF5-2E2B6CDD631F}" destId="{6E9708C1-F9A8-42F1-BCA2-D48BFB063B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a:p>
        </p:txBody>
      </p:sp>
    </p:spTree>
    <p:extLst>
      <p:ext uri="{BB962C8B-B14F-4D97-AF65-F5344CB8AC3E}">
        <p14:creationId xmlns:p14="http://schemas.microsoft.com/office/powerpoint/2010/main" val="410893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15</a:t>
            </a:fld>
            <a:endParaRPr lang="en-GB"/>
          </a:p>
        </p:txBody>
      </p:sp>
    </p:spTree>
    <p:extLst>
      <p:ext uri="{BB962C8B-B14F-4D97-AF65-F5344CB8AC3E}">
        <p14:creationId xmlns:p14="http://schemas.microsoft.com/office/powerpoint/2010/main" val="248693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16</a:t>
            </a:fld>
            <a:endParaRPr lang="en-GB"/>
          </a:p>
        </p:txBody>
      </p:sp>
    </p:spTree>
    <p:extLst>
      <p:ext uri="{BB962C8B-B14F-4D97-AF65-F5344CB8AC3E}">
        <p14:creationId xmlns:p14="http://schemas.microsoft.com/office/powerpoint/2010/main" val="764774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baseline="0" dirty="0" smtClean="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24</a:t>
            </a:fld>
            <a:endParaRPr lang="en-GB"/>
          </a:p>
        </p:txBody>
      </p:sp>
    </p:spTree>
    <p:extLst>
      <p:ext uri="{BB962C8B-B14F-4D97-AF65-F5344CB8AC3E}">
        <p14:creationId xmlns:p14="http://schemas.microsoft.com/office/powerpoint/2010/main" val="2924858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25</a:t>
            </a:fld>
            <a:endParaRPr lang="en-GB"/>
          </a:p>
        </p:txBody>
      </p:sp>
    </p:spTree>
    <p:extLst>
      <p:ext uri="{BB962C8B-B14F-4D97-AF65-F5344CB8AC3E}">
        <p14:creationId xmlns:p14="http://schemas.microsoft.com/office/powerpoint/2010/main" val="3731166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26</a:t>
            </a:fld>
            <a:endParaRPr lang="en-GB"/>
          </a:p>
        </p:txBody>
      </p:sp>
    </p:spTree>
    <p:extLst>
      <p:ext uri="{BB962C8B-B14F-4D97-AF65-F5344CB8AC3E}">
        <p14:creationId xmlns:p14="http://schemas.microsoft.com/office/powerpoint/2010/main" val="4032024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27</a:t>
            </a:fld>
            <a:endParaRPr lang="en-GB"/>
          </a:p>
        </p:txBody>
      </p:sp>
    </p:spTree>
    <p:extLst>
      <p:ext uri="{BB962C8B-B14F-4D97-AF65-F5344CB8AC3E}">
        <p14:creationId xmlns:p14="http://schemas.microsoft.com/office/powerpoint/2010/main" val="1059037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376535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4</a:t>
            </a:fld>
            <a:endParaRPr lang="en-GB"/>
          </a:p>
        </p:txBody>
      </p:sp>
    </p:spTree>
    <p:extLst>
      <p:ext uri="{BB962C8B-B14F-4D97-AF65-F5344CB8AC3E}">
        <p14:creationId xmlns:p14="http://schemas.microsoft.com/office/powerpoint/2010/main" val="2977280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baseline="0" dirty="0" smtClean="0"/>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5</a:t>
            </a:fld>
            <a:endParaRPr lang="en-GB"/>
          </a:p>
        </p:txBody>
      </p:sp>
    </p:spTree>
    <p:extLst>
      <p:ext uri="{BB962C8B-B14F-4D97-AF65-F5344CB8AC3E}">
        <p14:creationId xmlns:p14="http://schemas.microsoft.com/office/powerpoint/2010/main" val="2977280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6</a:t>
            </a:fld>
            <a:endParaRPr lang="en-GB"/>
          </a:p>
        </p:txBody>
      </p:sp>
    </p:spTree>
    <p:extLst>
      <p:ext uri="{BB962C8B-B14F-4D97-AF65-F5344CB8AC3E}">
        <p14:creationId xmlns:p14="http://schemas.microsoft.com/office/powerpoint/2010/main" val="1844077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118423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baseline="0" dirty="0" smtClean="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9</a:t>
            </a:fld>
            <a:endParaRPr lang="en-GB"/>
          </a:p>
        </p:txBody>
      </p:sp>
    </p:spTree>
    <p:extLst>
      <p:ext uri="{BB962C8B-B14F-4D97-AF65-F5344CB8AC3E}">
        <p14:creationId xmlns:p14="http://schemas.microsoft.com/office/powerpoint/2010/main" val="118423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kern="0" dirty="0" smtClean="0"/>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10</a:t>
            </a:fld>
            <a:endParaRPr lang="en-GB"/>
          </a:p>
        </p:txBody>
      </p:sp>
    </p:spTree>
    <p:extLst>
      <p:ext uri="{BB962C8B-B14F-4D97-AF65-F5344CB8AC3E}">
        <p14:creationId xmlns:p14="http://schemas.microsoft.com/office/powerpoint/2010/main" val="1472888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11</a:t>
            </a:fld>
            <a:endParaRPr lang="en-GB"/>
          </a:p>
        </p:txBody>
      </p:sp>
    </p:spTree>
    <p:extLst>
      <p:ext uri="{BB962C8B-B14F-4D97-AF65-F5344CB8AC3E}">
        <p14:creationId xmlns:p14="http://schemas.microsoft.com/office/powerpoint/2010/main" val="37881631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1">
    <p:spTree>
      <p:nvGrpSpPr>
        <p:cNvPr id="1" name=""/>
        <p:cNvGrpSpPr/>
        <p:nvPr/>
      </p:nvGrpSpPr>
      <p:grpSpPr>
        <a:xfrm>
          <a:off x="0" y="0"/>
          <a:ext cx="0" cy="0"/>
          <a:chOff x="0" y="0"/>
          <a:chExt cx="0" cy="0"/>
        </a:xfrm>
      </p:grpSpPr>
      <p:pic>
        <p:nvPicPr>
          <p:cNvPr id="11" name="Image 5" descr="attachment-1.png"/>
          <p:cNvPicPr>
            <a:picLocks noChangeAspect="1"/>
          </p:cNvPicPr>
          <p:nvPr userDrawn="1"/>
        </p:nvPicPr>
        <p:blipFill>
          <a:blip r:embed="rId2">
            <a:extLst>
              <a:ext uri="{28A0092B-C50C-407E-A947-70E740481C1C}">
                <a14:useLocalDpi xmlns:a14="http://schemas.microsoft.com/office/drawing/2010/main" val="0"/>
              </a:ext>
            </a:extLst>
          </a:blip>
          <a:srcRect l="21063" r="2"/>
          <a:stretch>
            <a:fillRect/>
          </a:stretch>
        </p:blipFill>
        <p:spPr bwMode="auto">
          <a:xfrm>
            <a:off x="0" y="1092200"/>
            <a:ext cx="91440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12700" y="1095375"/>
            <a:ext cx="4913313" cy="5762625"/>
          </a:xfrm>
          <a:prstGeom prst="rect">
            <a:avLst/>
          </a:prstGeom>
          <a:solidFill>
            <a:srgbClr val="72B545"/>
          </a:solidFill>
          <a:ln>
            <a:solidFill>
              <a:srgbClr val="72B545"/>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p:txBody>
      </p:sp>
      <p:pic>
        <p:nvPicPr>
          <p:cNvPr id="13"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221163" y="6437313"/>
            <a:ext cx="682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4932040" y="1700808"/>
            <a:ext cx="3744416" cy="2088232"/>
          </a:xfrm>
        </p:spPr>
        <p:txBody>
          <a:bodyPr/>
          <a:lstStyle>
            <a:lvl1pPr>
              <a:defRPr sz="7600">
                <a:solidFill>
                  <a:srgbClr val="FFD624"/>
                </a:solidFill>
              </a:defRPr>
            </a:lvl1pPr>
          </a:lstStyle>
          <a:p>
            <a:r>
              <a:rPr lang="fr-BE" dirty="0" smtClean="0">
                <a:solidFill>
                  <a:srgbClr val="0072BC"/>
                </a:solidFill>
                <a:latin typeface="Verdana" charset="0"/>
                <a:cs typeface="Verdana" charset="0"/>
              </a:rPr>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a:xfrm>
            <a:off x="457200" y="6093296"/>
            <a:ext cx="2133600" cy="476250"/>
          </a:xfrm>
          <a:prstGeom prst="rect">
            <a:avLst/>
          </a:prstGeom>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a:xfrm>
            <a:off x="3124200" y="6093296"/>
            <a:ext cx="2895600" cy="476250"/>
          </a:xfrm>
          <a:prstGeom prst="rect">
            <a:avLst/>
          </a:prstGeom>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a:xfrm>
            <a:off x="6553200" y="6093296"/>
            <a:ext cx="2133600" cy="476250"/>
          </a:xfrm>
          <a:prstGeom prst="rect">
            <a:avLst/>
          </a:prstGeom>
        </p:spPr>
        <p:txBody>
          <a:bodyPr/>
          <a:lstStyle>
            <a:lvl1pPr algn="r">
              <a:defRPr smtClean="0">
                <a:solidFill>
                  <a:schemeClr val="bg1"/>
                </a:solidFill>
              </a:defRPr>
            </a:lvl1pPr>
          </a:lstStyle>
          <a:p>
            <a:pPr>
              <a:defRPr/>
            </a:pPr>
            <a:fld id="{2BB59E6E-B967-488E-B209-8B7FA0D7AF99}"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3008313" cy="1162050"/>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457200" y="2204865"/>
            <a:ext cx="3008313" cy="38884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7"/>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2"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3"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
        <p:nvSpPr>
          <p:cNvPr id="15" name="Espace réservé du contenu 14"/>
          <p:cNvSpPr>
            <a:spLocks noGrp="1"/>
          </p:cNvSpPr>
          <p:nvPr>
            <p:ph sz="quarter" idx="13"/>
          </p:nvPr>
        </p:nvSpPr>
        <p:spPr>
          <a:xfrm>
            <a:off x="3492500" y="2205038"/>
            <a:ext cx="5256213" cy="3887787"/>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73216"/>
            <a:ext cx="5486400" cy="419274"/>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412776"/>
            <a:ext cx="5486400" cy="39604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79249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2"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3"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1"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2"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484784"/>
            <a:ext cx="2058988" cy="453660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484784"/>
            <a:ext cx="6029325" cy="4536604"/>
          </a:xfrm>
        </p:spPr>
        <p:txBody>
          <a:bodyPr vert="eaVert"/>
          <a:lstStyle>
            <a:lvl1pPr>
              <a:buClr>
                <a:srgbClr val="00AEF0"/>
              </a:buClr>
              <a:defRPr/>
            </a:lvl1pPr>
            <a:lvl2pPr marL="742950" indent="-285750">
              <a:buFont typeface="Courier New"/>
              <a:buChar char="o"/>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1"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2"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4_Title 2">
    <p:spTree>
      <p:nvGrpSpPr>
        <p:cNvPr id="1" name=""/>
        <p:cNvGrpSpPr/>
        <p:nvPr/>
      </p:nvGrpSpPr>
      <p:grpSpPr>
        <a:xfrm>
          <a:off x="0" y="0"/>
          <a:ext cx="0" cy="0"/>
          <a:chOff x="0" y="0"/>
          <a:chExt cx="0" cy="0"/>
        </a:xfrm>
      </p:grpSpPr>
      <p:pic>
        <p:nvPicPr>
          <p:cNvPr id="11" name="Image 5" descr="attachment-1.png"/>
          <p:cNvPicPr>
            <a:picLocks noChangeAspect="1"/>
          </p:cNvPicPr>
          <p:nvPr userDrawn="1"/>
        </p:nvPicPr>
        <p:blipFill>
          <a:blip r:embed="rId2">
            <a:extLst>
              <a:ext uri="{28A0092B-C50C-407E-A947-70E740481C1C}">
                <a14:useLocalDpi xmlns:a14="http://schemas.microsoft.com/office/drawing/2010/main" val="0"/>
              </a:ext>
            </a:extLst>
          </a:blip>
          <a:srcRect l="21063" r="2"/>
          <a:stretch>
            <a:fillRect/>
          </a:stretch>
        </p:blipFill>
        <p:spPr bwMode="auto">
          <a:xfrm>
            <a:off x="0" y="1092200"/>
            <a:ext cx="91440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221163" y="6437313"/>
            <a:ext cx="682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4932040" y="1700808"/>
            <a:ext cx="3744416" cy="2088232"/>
          </a:xfrm>
        </p:spPr>
        <p:txBody>
          <a:bodyPr/>
          <a:lstStyle>
            <a:lvl1pPr>
              <a:defRPr sz="7600">
                <a:solidFill>
                  <a:srgbClr val="FFD624"/>
                </a:solidFill>
              </a:defRPr>
            </a:lvl1pPr>
          </a:lstStyle>
          <a:p>
            <a:r>
              <a:rPr lang="fr-BE" dirty="0" smtClean="0">
                <a:solidFill>
                  <a:srgbClr val="0072BC"/>
                </a:solidFill>
                <a:latin typeface="Verdana" charset="0"/>
                <a:cs typeface="Verdana" charset="0"/>
              </a:rPr>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a:xfrm>
            <a:off x="457200" y="6093296"/>
            <a:ext cx="2133600" cy="476250"/>
          </a:xfrm>
          <a:prstGeom prst="rect">
            <a:avLst/>
          </a:prstGeom>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a:xfrm>
            <a:off x="3124200" y="6093296"/>
            <a:ext cx="2895600" cy="476250"/>
          </a:xfrm>
          <a:prstGeom prst="rect">
            <a:avLst/>
          </a:prstGeom>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a:xfrm>
            <a:off x="6553200" y="6093296"/>
            <a:ext cx="2133600" cy="476250"/>
          </a:xfrm>
          <a:prstGeom prst="rect">
            <a:avLst/>
          </a:prstGeom>
        </p:spPr>
        <p:txBody>
          <a:bodyPr/>
          <a:lstStyle>
            <a:lvl1pPr>
              <a:defRPr smtClean="0">
                <a:solidFill>
                  <a:schemeClr val="bg1"/>
                </a:solidFill>
              </a:defRPr>
            </a:lvl1pPr>
          </a:lstStyle>
          <a:p>
            <a:pPr algn="r">
              <a:defRPr/>
            </a:pPr>
            <a:fld id="{2BB59E6E-B967-488E-B209-8B7FA0D7AF99}" type="slidenum">
              <a:rPr lang="en-GB" smtClean="0"/>
              <a:pPr algn="r">
                <a:defRPr/>
              </a:pPr>
              <a:t>‹#›</a:t>
            </a:fld>
            <a:endParaRPr lang="en-GB" dirty="0"/>
          </a:p>
        </p:txBody>
      </p:sp>
    </p:spTree>
    <p:extLst>
      <p:ext uri="{BB962C8B-B14F-4D97-AF65-F5344CB8AC3E}">
        <p14:creationId xmlns:p14="http://schemas.microsoft.com/office/powerpoint/2010/main" val="121236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3">
    <p:spTree>
      <p:nvGrpSpPr>
        <p:cNvPr id="1" name=""/>
        <p:cNvGrpSpPr/>
        <p:nvPr/>
      </p:nvGrpSpPr>
      <p:grpSpPr>
        <a:xfrm>
          <a:off x="0" y="0"/>
          <a:ext cx="0" cy="0"/>
          <a:chOff x="0" y="0"/>
          <a:chExt cx="0" cy="0"/>
        </a:xfrm>
      </p:grpSpPr>
      <p:sp>
        <p:nvSpPr>
          <p:cNvPr id="12" name="Rectangle 11"/>
          <p:cNvSpPr/>
          <p:nvPr userDrawn="1"/>
        </p:nvSpPr>
        <p:spPr>
          <a:xfrm>
            <a:off x="-12700" y="1095375"/>
            <a:ext cx="9156700" cy="5762625"/>
          </a:xfrm>
          <a:prstGeom prst="rect">
            <a:avLst/>
          </a:prstGeom>
          <a:solidFill>
            <a:srgbClr val="72B545"/>
          </a:solidFill>
          <a:ln>
            <a:solidFill>
              <a:srgbClr val="72B545"/>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p:txBody>
      </p:sp>
      <p:pic>
        <p:nvPicPr>
          <p:cNvPr id="13" name="Picture 2" descr="C:\DOCUME~1\lenain\LOCALS~1\Temp\7zECB.tmp\LOGO-CE for RTD EN Positive Cyan.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21163" y="6437313"/>
            <a:ext cx="682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465311" y="2098586"/>
            <a:ext cx="7909521" cy="1296144"/>
          </a:xfrm>
        </p:spPr>
        <p:txBody>
          <a:bodyPr/>
          <a:lstStyle/>
          <a:p>
            <a:r>
              <a:rPr lang="da-DK" dirty="0" err="1"/>
              <a:t>Lorem</a:t>
            </a:r>
            <a:r>
              <a:rPr lang="da-DK" dirty="0"/>
              <a:t> </a:t>
            </a:r>
            <a:r>
              <a:rPr lang="da-DK" dirty="0" err="1"/>
              <a:t>ipsum</a:t>
            </a:r>
            <a:endParaRPr lang="en-GB" dirty="0"/>
          </a:p>
        </p:txBody>
      </p:sp>
      <p:sp>
        <p:nvSpPr>
          <p:cNvPr id="16" name="Subtitle 2"/>
          <p:cNvSpPr>
            <a:spLocks noGrp="1"/>
          </p:cNvSpPr>
          <p:nvPr>
            <p:ph type="subTitle" idx="1"/>
          </p:nvPr>
        </p:nvSpPr>
        <p:spPr>
          <a:xfrm>
            <a:off x="465311" y="3645024"/>
            <a:ext cx="7923113" cy="1224136"/>
          </a:xfrm>
        </p:spPr>
        <p:txBody>
          <a:bodyPr/>
          <a:lstStyle>
            <a:lvl1pPr marL="0" indent="0">
              <a:buNone/>
              <a:defRPr/>
            </a:lvl1pPr>
          </a:lstStyle>
          <a:p>
            <a:r>
              <a:rPr lang="en-GB" dirty="0" err="1"/>
              <a:t>Donec</a:t>
            </a:r>
            <a:r>
              <a:rPr lang="en-GB" dirty="0"/>
              <a:t> </a:t>
            </a:r>
            <a:r>
              <a:rPr lang="en-GB" dirty="0" err="1"/>
              <a:t>lobortis</a:t>
            </a:r>
            <a:r>
              <a:rPr lang="en-GB" dirty="0"/>
              <a:t> </a:t>
            </a:r>
            <a:r>
              <a:rPr lang="en-GB" dirty="0" err="1"/>
              <a:t>leo</a:t>
            </a:r>
            <a:r>
              <a:rPr lang="en-GB" dirty="0"/>
              <a:t> a </a:t>
            </a:r>
            <a:r>
              <a:rPr lang="en-GB" dirty="0" err="1"/>
              <a:t>est</a:t>
            </a:r>
            <a:endParaRPr lang="en-GB" dirty="0"/>
          </a:p>
          <a:p>
            <a:r>
              <a:rPr lang="en-GB" dirty="0" err="1"/>
              <a:t>commodo</a:t>
            </a:r>
            <a:r>
              <a:rPr lang="en-GB" dirty="0"/>
              <a:t> </a:t>
            </a:r>
            <a:r>
              <a:rPr lang="en-GB" dirty="0" err="1"/>
              <a:t>porta</a:t>
            </a:r>
            <a:endParaRPr lang="en-GB" dirty="0"/>
          </a:p>
          <a:p>
            <a:endParaRPr lang="en-GB" dirty="0"/>
          </a:p>
          <a:p>
            <a:endParaRPr lang="en-GB" dirty="0"/>
          </a:p>
          <a:p>
            <a:endParaRPr lang="en-GB" dirty="0"/>
          </a:p>
        </p:txBody>
      </p:sp>
      <p:sp>
        <p:nvSpPr>
          <p:cNvPr id="22" name="Rectangle 4"/>
          <p:cNvSpPr>
            <a:spLocks noGrp="1" noChangeArrowheads="1"/>
          </p:cNvSpPr>
          <p:nvPr>
            <p:ph type="dt" sz="half" idx="10"/>
          </p:nvPr>
        </p:nvSpPr>
        <p:spPr>
          <a:xfrm>
            <a:off x="457200" y="6093296"/>
            <a:ext cx="2133600" cy="476250"/>
          </a:xfrm>
          <a:prstGeom prst="rect">
            <a:avLst/>
          </a:prstGeom>
        </p:spPr>
        <p:txBody>
          <a:bodyPr/>
          <a:lstStyle>
            <a:lvl1pPr>
              <a:defRPr dirty="0">
                <a:solidFill>
                  <a:schemeClr val="bg1"/>
                </a:solidFill>
              </a:defRPr>
            </a:lvl1pPr>
          </a:lstStyle>
          <a:p>
            <a:pPr>
              <a:defRPr/>
            </a:pPr>
            <a:endParaRPr lang="en-GB" dirty="0"/>
          </a:p>
        </p:txBody>
      </p:sp>
      <p:sp>
        <p:nvSpPr>
          <p:cNvPr id="23" name="Rectangle 5"/>
          <p:cNvSpPr>
            <a:spLocks noGrp="1" noChangeArrowheads="1"/>
          </p:cNvSpPr>
          <p:nvPr>
            <p:ph type="ftr" sz="quarter" idx="11"/>
          </p:nvPr>
        </p:nvSpPr>
        <p:spPr>
          <a:xfrm>
            <a:off x="3124200" y="6093296"/>
            <a:ext cx="2895600" cy="476250"/>
          </a:xfrm>
          <a:prstGeom prst="rect">
            <a:avLst/>
          </a:prstGeom>
        </p:spPr>
        <p:txBody>
          <a:bodyPr/>
          <a:lstStyle>
            <a:lvl1pPr>
              <a:defRPr dirty="0">
                <a:solidFill>
                  <a:schemeClr val="bg1"/>
                </a:solidFill>
              </a:defRPr>
            </a:lvl1pPr>
          </a:lstStyle>
          <a:p>
            <a:pPr>
              <a:defRPr/>
            </a:pPr>
            <a:endParaRPr lang="en-GB" dirty="0"/>
          </a:p>
        </p:txBody>
      </p:sp>
      <p:sp>
        <p:nvSpPr>
          <p:cNvPr id="24" name="Rectangle 6"/>
          <p:cNvSpPr>
            <a:spLocks noGrp="1" noChangeArrowheads="1"/>
          </p:cNvSpPr>
          <p:nvPr>
            <p:ph type="sldNum" sz="quarter" idx="12"/>
          </p:nvPr>
        </p:nvSpPr>
        <p:spPr>
          <a:xfrm>
            <a:off x="6553200" y="6093296"/>
            <a:ext cx="2133600" cy="476250"/>
          </a:xfrm>
          <a:prstGeom prst="rect">
            <a:avLst/>
          </a:prstGeom>
        </p:spPr>
        <p:txBody>
          <a:bodyPr/>
          <a:lstStyle>
            <a:lvl1pPr algn="r">
              <a:defRPr smtClean="0">
                <a:solidFill>
                  <a:schemeClr val="bg1"/>
                </a:solidFill>
              </a:defRPr>
            </a:lvl1pPr>
          </a:lstStyle>
          <a:p>
            <a:pPr>
              <a:defRPr/>
            </a:pPr>
            <a:fld id="{2BB59E6E-B967-488E-B209-8B7FA0D7AF99}" type="slidenum">
              <a:rPr lang="en-GB" smtClean="0"/>
              <a:pPr>
                <a:defRPr/>
              </a:pPr>
              <a:t>‹#›</a:t>
            </a:fld>
            <a:endParaRPr lang="en-GB" dirty="0"/>
          </a:p>
        </p:txBody>
      </p:sp>
    </p:spTree>
    <p:extLst>
      <p:ext uri="{BB962C8B-B14F-4D97-AF65-F5344CB8AC3E}">
        <p14:creationId xmlns:p14="http://schemas.microsoft.com/office/powerpoint/2010/main" val="268868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0AEF0"/>
              </a:buClr>
              <a:buSzPct val="120000"/>
              <a:buFont typeface="Arial" pitchFamily="34" charset="0"/>
              <a:buChar char="•"/>
              <a:defRPr/>
            </a:lvl1pPr>
            <a:lvl2pPr marL="742950" indent="-285750">
              <a:buClr>
                <a:srgbClr val="00AEF0"/>
              </a:buClr>
              <a:buFont typeface="Courier New"/>
              <a:buChar char="o"/>
              <a:tabLst>
                <a:tab pos="7623175" algn="l"/>
              </a:tabLst>
              <a:defRPr/>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0" name="Rectangle 9"/>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12"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dirty="0"/>
          </a:p>
        </p:txBody>
      </p:sp>
      <p:sp>
        <p:nvSpPr>
          <p:cNvPr id="16"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20" name="Rectangle 6"/>
          <p:cNvSpPr>
            <a:spLocks noGrp="1" noChangeArrowheads="1"/>
          </p:cNvSpPr>
          <p:nvPr>
            <p:ph type="sldNum" sz="quarter" idx="12"/>
          </p:nvPr>
        </p:nvSpPr>
        <p:spPr>
          <a:xfrm>
            <a:off x="6553200" y="6134497"/>
            <a:ext cx="2133600" cy="476250"/>
          </a:xfrm>
          <a:prstGeom prst="rect">
            <a:avLst/>
          </a:prstGeom>
          <a:ln/>
        </p:spPr>
        <p:txBody>
          <a:bodyPr/>
          <a:lstStyle>
            <a:lvl1pPr>
              <a:defRPr/>
            </a:lvl1pPr>
          </a:lstStyle>
          <a:p>
            <a:pPr algn="r">
              <a:defRPr/>
            </a:pPr>
            <a:fld id="{396CDD1B-50E0-44E8-82B7-F85F69F6D40C}" type="slidenum">
              <a:rPr lang="en-GB" smtClean="0"/>
              <a:pPr algn="r">
                <a:defRPr/>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210769"/>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710582"/>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Rectangle 6"/>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1"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2"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936625"/>
          </a:xfrm>
        </p:spPr>
        <p:txBody>
          <a:bodyPr/>
          <a:lstStyle/>
          <a:p>
            <a:r>
              <a:rPr lang="en-US" smtClean="0"/>
              <a:t>Click to edit Master title style</a:t>
            </a:r>
            <a:endParaRPr lang="en-GB"/>
          </a:p>
        </p:txBody>
      </p:sp>
      <p:sp>
        <p:nvSpPr>
          <p:cNvPr id="5" name="Date Placeholder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6" name="Footer Placeholder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7" name="Slide Number Placeholder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
        <p:nvSpPr>
          <p:cNvPr id="8" name="Rectangle 7"/>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texte 12"/>
          <p:cNvSpPr>
            <a:spLocks noGrp="1"/>
          </p:cNvSpPr>
          <p:nvPr>
            <p:ph type="body" sz="quarter" idx="14"/>
          </p:nvPr>
        </p:nvSpPr>
        <p:spPr>
          <a:xfrm>
            <a:off x="468313" y="2276475"/>
            <a:ext cx="4032250" cy="367347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
        <p:nvSpPr>
          <p:cNvPr id="14" name="Espace réservé du texte 12"/>
          <p:cNvSpPr>
            <a:spLocks noGrp="1"/>
          </p:cNvSpPr>
          <p:nvPr>
            <p:ph type="body" sz="quarter" idx="15"/>
          </p:nvPr>
        </p:nvSpPr>
        <p:spPr>
          <a:xfrm>
            <a:off x="4644008" y="2276872"/>
            <a:ext cx="4032250" cy="367347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7788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2492896"/>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5" y="2492896"/>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Rectangle 9"/>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11"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4"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5"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
        <p:nvSpPr>
          <p:cNvPr id="20" name="Espace réservé du texte 19"/>
          <p:cNvSpPr>
            <a:spLocks noGrp="1"/>
          </p:cNvSpPr>
          <p:nvPr>
            <p:ph type="body" sz="quarter" idx="15"/>
          </p:nvPr>
        </p:nvSpPr>
        <p:spPr>
          <a:xfrm>
            <a:off x="468313" y="3213100"/>
            <a:ext cx="4032250" cy="273685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
        <p:nvSpPr>
          <p:cNvPr id="21" name="Espace réservé du texte 19"/>
          <p:cNvSpPr>
            <a:spLocks noGrp="1"/>
          </p:cNvSpPr>
          <p:nvPr>
            <p:ph type="body" sz="quarter" idx="16"/>
          </p:nvPr>
        </p:nvSpPr>
        <p:spPr>
          <a:xfrm>
            <a:off x="4644008" y="3212976"/>
            <a:ext cx="4032250" cy="273685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Rectangle 5"/>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0"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1" name="Rectangle 6"/>
          <p:cNvSpPr>
            <a:spLocks noGrp="1" noChangeArrowheads="1"/>
          </p:cNvSpPr>
          <p:nvPr>
            <p:ph type="sldNum" sz="quarter" idx="12"/>
          </p:nvPr>
        </p:nvSpPr>
        <p:spPr>
          <a:xfrm>
            <a:off x="6553200" y="6134497"/>
            <a:ext cx="2133600" cy="476250"/>
          </a:xfrm>
          <a:prstGeom prst="rect">
            <a:avLst/>
          </a:prstGeom>
          <a:ln/>
        </p:spPr>
        <p:txBody>
          <a:bodyPr/>
          <a:lstStyle>
            <a:lvl1pPr>
              <a:defRPr/>
            </a:lvl1pPr>
          </a:lstStyle>
          <a:p>
            <a:pPr algn="r">
              <a:defRPr/>
            </a:pPr>
            <a:fld id="{396CDD1B-50E0-44E8-82B7-F85F69F6D40C}" type="slidenum">
              <a:rPr lang="en-GB" smtClean="0"/>
              <a:pPr algn="r">
                <a:defRPr/>
              </a:pPr>
              <a:t>‹#›</a:t>
            </a:fld>
            <a:endParaRPr lang="en-GB" dirty="0"/>
          </a:p>
        </p:txBody>
      </p:sp>
      <p:sp>
        <p:nvSpPr>
          <p:cNvPr id="13" name="Espace réservé du graphique 12"/>
          <p:cNvSpPr>
            <a:spLocks noGrp="1"/>
          </p:cNvSpPr>
          <p:nvPr>
            <p:ph type="chart" sz="quarter" idx="13"/>
          </p:nvPr>
        </p:nvSpPr>
        <p:spPr>
          <a:xfrm>
            <a:off x="468313" y="2276872"/>
            <a:ext cx="8207375" cy="3600053"/>
          </a:xfrm>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9"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0" name="Rectangle 6"/>
          <p:cNvSpPr>
            <a:spLocks noGrp="1" noChangeArrowheads="1"/>
          </p:cNvSpPr>
          <p:nvPr>
            <p:ph type="sldNum" sz="quarter" idx="12"/>
          </p:nvPr>
        </p:nvSpPr>
        <p:spPr>
          <a:xfrm>
            <a:off x="6553200" y="6134497"/>
            <a:ext cx="2133600" cy="476250"/>
          </a:xfrm>
          <a:prstGeom prst="rect">
            <a:avLst/>
          </a:prstGeom>
          <a:ln/>
        </p:spPr>
        <p:txBody>
          <a:bodyPr/>
          <a:lstStyle>
            <a:lvl1pPr>
              <a:defRPr/>
            </a:lvl1pPr>
          </a:lstStyle>
          <a:p>
            <a:pPr algn="r">
              <a:defRPr/>
            </a:pPr>
            <a:fld id="{396CDD1B-50E0-44E8-82B7-F85F69F6D40C}" type="slidenum">
              <a:rPr lang="en-GB" smtClean="0"/>
              <a:pPr algn="r">
                <a:defRPr/>
              </a:pPr>
              <a:t>‹#›</a:t>
            </a:fld>
            <a:endParaRPr lang="en-GB" dirty="0"/>
          </a:p>
        </p:txBody>
      </p:sp>
      <p:sp>
        <p:nvSpPr>
          <p:cNvPr id="11" name="Title 1"/>
          <p:cNvSpPr>
            <a:spLocks noGrp="1"/>
          </p:cNvSpPr>
          <p:nvPr>
            <p:ph type="title"/>
          </p:nvPr>
        </p:nvSpPr>
        <p:spPr>
          <a:xfrm>
            <a:off x="468313" y="1268239"/>
            <a:ext cx="8229600" cy="936625"/>
          </a:xfrm>
        </p:spPr>
        <p:txBody>
          <a:bodyPr/>
          <a:lstStyle/>
          <a:p>
            <a:r>
              <a:rPr lang="en-US" smtClean="0"/>
              <a:t>Click to edit Master title style</a:t>
            </a:r>
            <a:endParaRPr lang="en-GB"/>
          </a:p>
        </p:txBody>
      </p:sp>
      <p:sp>
        <p:nvSpPr>
          <p:cNvPr id="14" name="Espace réservé du tableau 13"/>
          <p:cNvSpPr>
            <a:spLocks noGrp="1"/>
          </p:cNvSpPr>
          <p:nvPr>
            <p:ph type="tbl" sz="quarter" idx="13"/>
          </p:nvPr>
        </p:nvSpPr>
        <p:spPr>
          <a:xfrm>
            <a:off x="468313" y="2276872"/>
            <a:ext cx="8207375" cy="3673078"/>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68239"/>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smtClean="0"/>
              <a:t>Et </a:t>
            </a:r>
            <a:r>
              <a:rPr lang="fr-BE" dirty="0" err="1" smtClean="0"/>
              <a:t>dolor</a:t>
            </a:r>
            <a:r>
              <a:rPr lang="fr-BE" dirty="0" smtClean="0"/>
              <a:t> </a:t>
            </a:r>
            <a:r>
              <a:rPr lang="fr-BE" dirty="0" err="1" smtClean="0"/>
              <a:t>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Et </a:t>
            </a:r>
            <a:r>
              <a:rPr lang="en-GB" dirty="0" err="1" smtClean="0"/>
              <a:t>dolor</a:t>
            </a:r>
            <a:r>
              <a:rPr lang="en-GB" dirty="0" smtClean="0"/>
              <a:t> </a:t>
            </a:r>
            <a:r>
              <a:rPr lang="en-GB" dirty="0" err="1" smtClean="0"/>
              <a:t>fragum</a:t>
            </a:r>
            <a:endParaRPr lang="en-GB" dirty="0" smtClean="0"/>
          </a:p>
          <a:p>
            <a:pPr lvl="3"/>
            <a:r>
              <a:rPr lang="en-GB" dirty="0" smtClean="0"/>
              <a:t>Et </a:t>
            </a:r>
            <a:r>
              <a:rPr lang="en-GB" dirty="0" err="1" smtClean="0"/>
              <a:t>dolor</a:t>
            </a:r>
            <a:r>
              <a:rPr lang="en-GB" dirty="0" smtClean="0"/>
              <a:t> </a:t>
            </a:r>
            <a:r>
              <a:rPr lang="en-GB" dirty="0" err="1" smtClean="0"/>
              <a:t>fragum</a:t>
            </a:r>
            <a:endParaRPr lang="en-GB" dirty="0" smtClean="0"/>
          </a:p>
        </p:txBody>
      </p:sp>
      <p:sp>
        <p:nvSpPr>
          <p:cNvPr id="29" name="Rectangle 4"/>
          <p:cNvSpPr>
            <a:spLocks noGrp="1" noChangeArrowheads="1"/>
          </p:cNvSpPr>
          <p:nvPr>
            <p:ph type="dt" sz="half" idx="2"/>
          </p:nvPr>
        </p:nvSpPr>
        <p:spPr>
          <a:xfrm>
            <a:off x="457200" y="6093296"/>
            <a:ext cx="2133600" cy="476250"/>
          </a:xfrm>
          <a:prstGeom prst="rect">
            <a:avLst/>
          </a:prstGeom>
        </p:spPr>
        <p:txBody>
          <a:bodyPr/>
          <a:lstStyle>
            <a:lvl1pPr>
              <a:defRPr sz="1000" dirty="0">
                <a:solidFill>
                  <a:srgbClr val="1D4D8D"/>
                </a:solidFill>
              </a:defRPr>
            </a:lvl1pPr>
          </a:lstStyle>
          <a:p>
            <a:pPr>
              <a:defRPr/>
            </a:pPr>
            <a:endParaRPr lang="en-GB" dirty="0"/>
          </a:p>
        </p:txBody>
      </p:sp>
      <p:sp>
        <p:nvSpPr>
          <p:cNvPr id="30" name="Rectangle 5"/>
          <p:cNvSpPr>
            <a:spLocks noGrp="1" noChangeArrowheads="1"/>
          </p:cNvSpPr>
          <p:nvPr>
            <p:ph type="ftr" sz="quarter" idx="3"/>
          </p:nvPr>
        </p:nvSpPr>
        <p:spPr>
          <a:xfrm>
            <a:off x="3124200" y="6093296"/>
            <a:ext cx="2895600" cy="476250"/>
          </a:xfrm>
          <a:prstGeom prst="rect">
            <a:avLst/>
          </a:prstGeom>
        </p:spPr>
        <p:txBody>
          <a:bodyPr/>
          <a:lstStyle>
            <a:lvl1pPr>
              <a:defRPr sz="1000" dirty="0">
                <a:solidFill>
                  <a:srgbClr val="1D4D8D"/>
                </a:solidFill>
              </a:defRPr>
            </a:lvl1pPr>
          </a:lstStyle>
          <a:p>
            <a:pPr>
              <a:defRPr/>
            </a:pPr>
            <a:endParaRPr lang="en-GB" dirty="0"/>
          </a:p>
        </p:txBody>
      </p:sp>
      <p:sp>
        <p:nvSpPr>
          <p:cNvPr id="31" name="Rectangle 6"/>
          <p:cNvSpPr>
            <a:spLocks noGrp="1" noChangeArrowheads="1"/>
          </p:cNvSpPr>
          <p:nvPr>
            <p:ph type="sldNum" sz="quarter" idx="4"/>
          </p:nvPr>
        </p:nvSpPr>
        <p:spPr>
          <a:xfrm>
            <a:off x="6553200" y="6093296"/>
            <a:ext cx="2133600" cy="476250"/>
          </a:xfrm>
          <a:prstGeom prst="rect">
            <a:avLst/>
          </a:prstGeom>
        </p:spPr>
        <p:txBody>
          <a:bodyPr/>
          <a:lstStyle>
            <a:lvl1pPr>
              <a:defRPr sz="1000" smtClean="0">
                <a:solidFill>
                  <a:srgbClr val="1D4D8D"/>
                </a:solidFill>
              </a:defRPr>
            </a:lvl1pPr>
          </a:lstStyle>
          <a:p>
            <a:pPr algn="r">
              <a:defRPr/>
            </a:pPr>
            <a:fld id="{2BB59E6E-B967-488E-B209-8B7FA0D7AF99}" type="slidenum">
              <a:rPr lang="en-GB" smtClean="0"/>
              <a:pPr algn="r">
                <a:defRPr/>
              </a:pPr>
              <a:t>‹#›</a:t>
            </a:fld>
            <a:endParaRPr lang="en-GB" dirty="0"/>
          </a:p>
        </p:txBody>
      </p:sp>
    </p:spTree>
  </p:cSld>
  <p:clrMap bg1="lt1" tx1="dk1" bg2="lt2" tx2="dk2" accent1="accent1" accent2="accent2" accent3="accent3" accent4="accent4" accent5="accent5" accent6="accent6" hlink="hlink" folHlink="folHlink"/>
  <p:sldLayoutIdLst>
    <p:sldLayoutId id="2147483750" r:id="rId1"/>
    <p:sldLayoutId id="2147483753" r:id="rId2"/>
    <p:sldLayoutId id="2147483752" r:id="rId3"/>
    <p:sldLayoutId id="2147483751"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0AEF0"/>
        </a:buClr>
        <a:buChar char="•"/>
        <a:defRPr sz="2000" i="0">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Font typeface="Courier New"/>
        <a:buChar char="o"/>
        <a:defRPr sz="1600" b="0">
          <a:solidFill>
            <a:srgbClr val="0F5494"/>
          </a:solidFill>
          <a:latin typeface="+mn-lt"/>
        </a:defRPr>
      </a:lvl2pPr>
      <a:lvl3pPr marL="1143000" indent="-228600" algn="l" rtl="0" eaLnBrk="0" fontAlgn="base" hangingPunct="0">
        <a:spcBef>
          <a:spcPct val="20000"/>
        </a:spcBef>
        <a:spcAft>
          <a:spcPct val="0"/>
        </a:spcAft>
        <a:buFontTx/>
        <a:buChar char="-"/>
        <a:defRPr sz="1400">
          <a:solidFill>
            <a:srgbClr val="0F5494"/>
          </a:solidFill>
          <a:latin typeface="+mn-lt"/>
        </a:defRPr>
      </a:lvl3pPr>
      <a:lvl4pPr marL="1371600" indent="0" algn="l" rtl="0" eaLnBrk="0" fontAlgn="base" hangingPunct="0">
        <a:spcBef>
          <a:spcPct val="20000"/>
        </a:spcBef>
        <a:spcAft>
          <a:spcPct val="0"/>
        </a:spcAft>
        <a:buFontTx/>
        <a:buNone/>
        <a:defRPr sz="1200" baseline="0">
          <a:solidFill>
            <a:srgbClr val="1D4D8D"/>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c.europa.eu/is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joinup.ec.europa.eu/svn/adms/trainings/EFIR_import_and_export.pptx" TargetMode="External"/><Relationship Id="rId7" Type="http://schemas.openxmlformats.org/officeDocument/2006/relationships/hyperlink" Target="https://joinup.ec.europa.eu/svn/adms/trainings/Introduction_to_advanced_search_functionality.pptx"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hyperlink" Target="https://joinup.ec.europa.eu/svn/adms/trainings/Using_Joinup_as_a_catalogue.pptx" TargetMode="External"/><Relationship Id="rId5" Type="http://schemas.openxmlformats.org/officeDocument/2006/relationships/hyperlink" Target="https://joinup.ec.europa.eu/svn/adms/trainings/Introduction_to_metadata_cleansing.pptx" TargetMode="External"/><Relationship Id="rId4" Type="http://schemas.openxmlformats.org/officeDocument/2006/relationships/hyperlink" Target="https://joinup.ec.europa.eu/svn/adms/trainings/Introduction_to_Open_Refine_RDF_tool.ppt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hyperlink" Target="https://twitter.com/semiceu" TargetMode="External"/><Relationship Id="rId7" Type="http://schemas.openxmlformats.org/officeDocument/2006/relationships/hyperlink" Target="https://joinup.ec.europa.eu/asset/adms_foss/description"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4.png"/><Relationship Id="rId11" Type="http://schemas.openxmlformats.org/officeDocument/2006/relationships/hyperlink" Target="ec.europa.eu/isa/" TargetMode="External"/><Relationship Id="rId5" Type="http://schemas.openxmlformats.org/officeDocument/2006/relationships/hyperlink" Target="https://joinup.ec.europa.eu/asset/adms/description" TargetMode="External"/><Relationship Id="rId10" Type="http://schemas.openxmlformats.org/officeDocument/2006/relationships/image" Target="../media/image17.emf"/><Relationship Id="rId4" Type="http://schemas.openxmlformats.org/officeDocument/2006/relationships/image" Target="../media/image13.png"/><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51520" y="2420888"/>
            <a:ext cx="4320480" cy="1872208"/>
          </a:xfrm>
        </p:spPr>
        <p:txBody>
          <a:bodyPr/>
          <a:lstStyle>
            <a:lvl1pPr>
              <a:buNone/>
              <a:defRPr sz="3000" b="1" i="0">
                <a:solidFill>
                  <a:schemeClr val="bg1"/>
                </a:solidFill>
              </a:defRPr>
            </a:lvl1pPr>
            <a:lvl3pPr marL="228600" indent="-228600" algn="l">
              <a:defRPr sz="3000" b="1">
                <a:solidFill>
                  <a:schemeClr val="bg1"/>
                </a:solidFill>
              </a:defRPr>
            </a:lvl3pPr>
          </a:lstStyle>
          <a:p>
            <a:pPr marL="0" lvl="0" indent="0" algn="ctr">
              <a:lnSpc>
                <a:spcPct val="90000"/>
              </a:lnSpc>
              <a:spcBef>
                <a:spcPct val="0"/>
              </a:spcBef>
              <a:buClrTx/>
              <a:defRPr/>
            </a:pPr>
            <a:r>
              <a:rPr lang="en-GB" sz="3200" dirty="0">
                <a:latin typeface="Constantia" pitchFamily="18" charset="0"/>
              </a:rPr>
              <a:t>Introduction to the Asset Description Metadata Schema Application Profile (ADMS-AP)</a:t>
            </a:r>
          </a:p>
        </p:txBody>
      </p:sp>
      <p:sp>
        <p:nvSpPr>
          <p:cNvPr id="6" name="Rectangle 4"/>
          <p:cNvSpPr>
            <a:spLocks noGrp="1" noChangeArrowheads="1"/>
          </p:cNvSpPr>
          <p:nvPr>
            <p:ph type="dt" sz="half" idx="10"/>
          </p:nvPr>
        </p:nvSpPr>
        <p:spPr/>
        <p:txBody>
          <a:bodyPr/>
          <a:lstStyle>
            <a:lvl1pPr>
              <a:defRPr dirty="0">
                <a:solidFill>
                  <a:schemeClr val="bg1"/>
                </a:solidFill>
              </a:defRPr>
            </a:lvl1pPr>
          </a:lstStyle>
          <a:p>
            <a:r>
              <a:rPr lang="en-GB" smtClean="0"/>
              <a:t>March 2014</a:t>
            </a:r>
            <a:endParaRPr lang="en-GB" dirty="0"/>
          </a:p>
          <a:p>
            <a:r>
              <a:rPr lang="en-GB" dirty="0" smtClean="0"/>
              <a:t>PwC EU Services</a:t>
            </a:r>
            <a:endParaRPr lang="en-GB" dirty="0"/>
          </a:p>
        </p:txBody>
      </p:sp>
      <p:pic>
        <p:nvPicPr>
          <p:cNvPr id="4" name="Picture 3" descr="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36822"/>
            <a:ext cx="3606261" cy="86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049160938"/>
              </p:ext>
            </p:extLst>
          </p:nvPr>
        </p:nvGraphicFramePr>
        <p:xfrm>
          <a:off x="467544" y="2132856"/>
          <a:ext cx="8229600" cy="38879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txBox="1">
            <a:spLocks/>
          </p:cNvSpPr>
          <p:nvPr/>
        </p:nvSpPr>
        <p:spPr bwMode="auto">
          <a:xfrm>
            <a:off x="251520" y="1196752"/>
            <a:ext cx="10873208"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hu-HU" sz="2800" kern="0" dirty="0"/>
              <a:t>Share and re-use interoperability </a:t>
            </a:r>
            <a:r>
              <a:rPr lang="hu-HU" sz="2800" kern="0" dirty="0" smtClean="0"/>
              <a:t>solutions</a:t>
            </a:r>
            <a:endParaRPr lang="en-US" sz="2800" kern="0" dirty="0"/>
          </a:p>
        </p:txBody>
      </p:sp>
      <p:sp>
        <p:nvSpPr>
          <p:cNvPr id="6"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10</a:t>
            </a:fld>
            <a:endParaRPr lang="fr-FR" dirty="0"/>
          </a:p>
        </p:txBody>
      </p:sp>
    </p:spTree>
    <p:extLst>
      <p:ext uri="{BB962C8B-B14F-4D97-AF65-F5344CB8AC3E}">
        <p14:creationId xmlns:p14="http://schemas.microsoft.com/office/powerpoint/2010/main" val="3515861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268239"/>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457200" indent="-457200"/>
            <a:r>
              <a:rPr lang="en-GB" kern="0" dirty="0"/>
              <a:t>Class </a:t>
            </a:r>
            <a:r>
              <a:rPr lang="en-GB" kern="0" dirty="0" smtClean="0"/>
              <a:t>terminology </a:t>
            </a:r>
            <a:r>
              <a:rPr lang="en-GB" kern="0" dirty="0"/>
              <a:t>in ADMS-AP</a:t>
            </a:r>
          </a:p>
        </p:txBody>
      </p:sp>
      <p:graphicFrame>
        <p:nvGraphicFramePr>
          <p:cNvPr id="4" name="Espace réservé du tableau 7"/>
          <p:cNvGraphicFramePr>
            <a:graphicFrameLocks/>
          </p:cNvGraphicFramePr>
          <p:nvPr>
            <p:extLst>
              <p:ext uri="{D42A27DB-BD31-4B8C-83A1-F6EECF244321}">
                <p14:modId xmlns:p14="http://schemas.microsoft.com/office/powerpoint/2010/main" val="3671590138"/>
              </p:ext>
            </p:extLst>
          </p:nvPr>
        </p:nvGraphicFramePr>
        <p:xfrm>
          <a:off x="469080" y="2204864"/>
          <a:ext cx="8207376" cy="4206240"/>
        </p:xfrm>
        <a:graphic>
          <a:graphicData uri="http://schemas.openxmlformats.org/drawingml/2006/table">
            <a:tbl>
              <a:tblPr firstRow="1" bandRow="1">
                <a:tableStyleId>{5C22544A-7EE6-4342-B048-85BDC9FD1C3A}</a:tableStyleId>
              </a:tblPr>
              <a:tblGrid>
                <a:gridCol w="2735792"/>
                <a:gridCol w="2735792"/>
                <a:gridCol w="2735792"/>
              </a:tblGrid>
              <a:tr h="335803">
                <a:tc>
                  <a:txBody>
                    <a:bodyPr/>
                    <a:lstStyle/>
                    <a:p>
                      <a:pPr algn="ctr"/>
                      <a:r>
                        <a:rPr lang="fr-FR" dirty="0" err="1" smtClean="0"/>
                        <a:t>Mandatory</a:t>
                      </a:r>
                      <a:endParaRPr lang="fr-FR" dirty="0"/>
                    </a:p>
                  </a:txBody>
                  <a:tcPr>
                    <a:solidFill>
                      <a:srgbClr val="97BF0D"/>
                    </a:solidFill>
                  </a:tcPr>
                </a:tc>
                <a:tc>
                  <a:txBody>
                    <a:bodyPr/>
                    <a:lstStyle/>
                    <a:p>
                      <a:pPr algn="ctr"/>
                      <a:r>
                        <a:rPr lang="fr-FR" dirty="0" err="1" smtClean="0"/>
                        <a:t>Recommended</a:t>
                      </a:r>
                      <a:endParaRPr lang="fr-FR" dirty="0"/>
                    </a:p>
                  </a:txBody>
                  <a:tcPr>
                    <a:solidFill>
                      <a:srgbClr val="97BF0D"/>
                    </a:solidFill>
                  </a:tcPr>
                </a:tc>
                <a:tc>
                  <a:txBody>
                    <a:bodyPr/>
                    <a:lstStyle/>
                    <a:p>
                      <a:pPr algn="ctr"/>
                      <a:r>
                        <a:rPr lang="fr-FR" dirty="0" err="1" smtClean="0"/>
                        <a:t>Optional</a:t>
                      </a:r>
                      <a:endParaRPr lang="fr-FR" dirty="0"/>
                    </a:p>
                  </a:txBody>
                  <a:tcPr>
                    <a:solidFill>
                      <a:srgbClr val="97BF0D"/>
                    </a:solidFill>
                  </a:tcPr>
                </a:tc>
              </a:tr>
              <a:tr h="16510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kern="1200" dirty="0" smtClean="0">
                          <a:solidFill>
                            <a:schemeClr val="tx1">
                              <a:lumMod val="75000"/>
                            </a:schemeClr>
                          </a:solidFill>
                          <a:latin typeface="Constantia" pitchFamily="18" charset="0"/>
                          <a:ea typeface="+mn-ea"/>
                          <a:cs typeface="+mn-cs"/>
                        </a:rPr>
                        <a:t>A </a:t>
                      </a:r>
                      <a:r>
                        <a:rPr lang="fr-FR" sz="1600" kern="1200" dirty="0" err="1" smtClean="0">
                          <a:solidFill>
                            <a:schemeClr val="tx1">
                              <a:lumMod val="75000"/>
                            </a:schemeClr>
                          </a:solidFill>
                          <a:latin typeface="Constantia" pitchFamily="18" charset="0"/>
                          <a:ea typeface="+mn-ea"/>
                          <a:cs typeface="+mn-cs"/>
                        </a:rPr>
                        <a:t>receiver</a:t>
                      </a:r>
                      <a:r>
                        <a:rPr lang="fr-FR" sz="1600" kern="1200" dirty="0" smtClean="0">
                          <a:solidFill>
                            <a:schemeClr val="tx1">
                              <a:lumMod val="75000"/>
                            </a:schemeClr>
                          </a:solidFill>
                          <a:latin typeface="Constantia" pitchFamily="18" charset="0"/>
                          <a:ea typeface="+mn-ea"/>
                          <a:cs typeface="+mn-cs"/>
                        </a:rPr>
                        <a:t> of data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be</a:t>
                      </a:r>
                      <a:r>
                        <a:rPr lang="fr-FR" sz="1600" kern="1200" dirty="0" smtClean="0">
                          <a:solidFill>
                            <a:schemeClr val="tx1">
                              <a:lumMod val="75000"/>
                            </a:schemeClr>
                          </a:solidFill>
                          <a:latin typeface="Constantia" pitchFamily="18" charset="0"/>
                          <a:ea typeface="+mn-ea"/>
                          <a:cs typeface="+mn-cs"/>
                        </a:rPr>
                        <a:t> able to </a:t>
                      </a:r>
                      <a:r>
                        <a:rPr lang="fr-FR" sz="1600" kern="1200" dirty="0" err="1" smtClean="0">
                          <a:solidFill>
                            <a:schemeClr val="tx1">
                              <a:lumMod val="75000"/>
                            </a:schemeClr>
                          </a:solidFill>
                          <a:latin typeface="Constantia" pitchFamily="18" charset="0"/>
                          <a:ea typeface="+mn-ea"/>
                          <a:cs typeface="+mn-cs"/>
                        </a:rPr>
                        <a:t>process</a:t>
                      </a:r>
                      <a:r>
                        <a:rPr lang="fr-FR" sz="1600" kern="1200" dirty="0" smtClean="0">
                          <a:solidFill>
                            <a:schemeClr val="tx1">
                              <a:lumMod val="75000"/>
                            </a:schemeClr>
                          </a:solidFill>
                          <a:latin typeface="Constantia" pitchFamily="18" charset="0"/>
                          <a:ea typeface="+mn-ea"/>
                          <a:cs typeface="+mn-cs"/>
                        </a:rPr>
                        <a:t> information about instances of the class; a </a:t>
                      </a:r>
                      <a:r>
                        <a:rPr lang="fr-FR" sz="1600" kern="1200" dirty="0" err="1" smtClean="0">
                          <a:solidFill>
                            <a:schemeClr val="tx1">
                              <a:lumMod val="75000"/>
                            </a:schemeClr>
                          </a:solidFill>
                          <a:latin typeface="Constantia" pitchFamily="18" charset="0"/>
                          <a:ea typeface="+mn-ea"/>
                          <a:cs typeface="+mn-cs"/>
                        </a:rPr>
                        <a:t>sender</a:t>
                      </a:r>
                      <a:r>
                        <a:rPr lang="fr-FR" sz="1600" kern="1200" dirty="0" smtClean="0">
                          <a:solidFill>
                            <a:schemeClr val="tx1">
                              <a:lumMod val="75000"/>
                            </a:schemeClr>
                          </a:solidFill>
                          <a:latin typeface="Constantia" pitchFamily="18" charset="0"/>
                          <a:ea typeface="+mn-ea"/>
                          <a:cs typeface="+mn-cs"/>
                        </a:rPr>
                        <a:t> of data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provide</a:t>
                      </a:r>
                      <a:r>
                        <a:rPr lang="fr-FR" sz="1600" kern="1200" dirty="0" smtClean="0">
                          <a:solidFill>
                            <a:schemeClr val="tx1">
                              <a:lumMod val="75000"/>
                            </a:schemeClr>
                          </a:solidFill>
                          <a:latin typeface="Constantia" pitchFamily="18" charset="0"/>
                          <a:ea typeface="+mn-ea"/>
                          <a:cs typeface="+mn-cs"/>
                        </a:rPr>
                        <a:t> information about instances of the class.</a:t>
                      </a:r>
                      <a:endParaRPr lang="en-GB" sz="1600" dirty="0" smtClean="0">
                        <a:solidFill>
                          <a:schemeClr val="tx1">
                            <a:lumMod val="75000"/>
                          </a:schemeClr>
                        </a:solidFill>
                        <a:latin typeface="Constantia" pitchFamily="18" charset="0"/>
                      </a:endParaRPr>
                    </a:p>
                    <a:p>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kern="1200" dirty="0" smtClean="0">
                          <a:solidFill>
                            <a:schemeClr val="tx1">
                              <a:lumMod val="75000"/>
                            </a:schemeClr>
                          </a:solidFill>
                          <a:latin typeface="Constantia" pitchFamily="18" charset="0"/>
                          <a:ea typeface="+mn-ea"/>
                          <a:cs typeface="+mn-cs"/>
                        </a:rPr>
                        <a:t>A </a:t>
                      </a:r>
                      <a:r>
                        <a:rPr lang="fr-FR" sz="1600" kern="1200" dirty="0" err="1" smtClean="0">
                          <a:solidFill>
                            <a:schemeClr val="tx1">
                              <a:lumMod val="75000"/>
                            </a:schemeClr>
                          </a:solidFill>
                          <a:latin typeface="Constantia" pitchFamily="18" charset="0"/>
                          <a:ea typeface="+mn-ea"/>
                          <a:cs typeface="+mn-cs"/>
                        </a:rPr>
                        <a:t>receiver</a:t>
                      </a:r>
                      <a:r>
                        <a:rPr lang="fr-FR" sz="1600" kern="1200" dirty="0" smtClean="0">
                          <a:solidFill>
                            <a:schemeClr val="tx1">
                              <a:lumMod val="75000"/>
                            </a:schemeClr>
                          </a:solidFill>
                          <a:latin typeface="Constantia" pitchFamily="18" charset="0"/>
                          <a:ea typeface="+mn-ea"/>
                          <a:cs typeface="+mn-cs"/>
                        </a:rPr>
                        <a:t>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be</a:t>
                      </a:r>
                      <a:r>
                        <a:rPr lang="fr-FR" sz="1600" kern="1200" dirty="0" smtClean="0">
                          <a:solidFill>
                            <a:schemeClr val="tx1">
                              <a:lumMod val="75000"/>
                            </a:schemeClr>
                          </a:solidFill>
                          <a:latin typeface="Constantia" pitchFamily="18" charset="0"/>
                          <a:ea typeface="+mn-ea"/>
                          <a:cs typeface="+mn-cs"/>
                        </a:rPr>
                        <a:t> able to </a:t>
                      </a:r>
                      <a:r>
                        <a:rPr lang="fr-FR" sz="1600" kern="1200" dirty="0" err="1" smtClean="0">
                          <a:solidFill>
                            <a:schemeClr val="tx1">
                              <a:lumMod val="75000"/>
                            </a:schemeClr>
                          </a:solidFill>
                          <a:latin typeface="Constantia" pitchFamily="18" charset="0"/>
                          <a:ea typeface="+mn-ea"/>
                          <a:cs typeface="+mn-cs"/>
                        </a:rPr>
                        <a:t>process</a:t>
                      </a:r>
                      <a:r>
                        <a:rPr lang="fr-FR" sz="1600" kern="1200" dirty="0" smtClean="0">
                          <a:solidFill>
                            <a:schemeClr val="tx1">
                              <a:lumMod val="75000"/>
                            </a:schemeClr>
                          </a:solidFill>
                          <a:latin typeface="Constantia" pitchFamily="18" charset="0"/>
                          <a:ea typeface="+mn-ea"/>
                          <a:cs typeface="+mn-cs"/>
                        </a:rPr>
                        <a:t> information about instances of the class; a </a:t>
                      </a:r>
                      <a:r>
                        <a:rPr lang="fr-FR" sz="1600" kern="1200" dirty="0" err="1" smtClean="0">
                          <a:solidFill>
                            <a:schemeClr val="tx1">
                              <a:lumMod val="75000"/>
                            </a:schemeClr>
                          </a:solidFill>
                          <a:latin typeface="Constantia" pitchFamily="18" charset="0"/>
                          <a:ea typeface="+mn-ea"/>
                          <a:cs typeface="+mn-cs"/>
                        </a:rPr>
                        <a:t>sender</a:t>
                      </a:r>
                      <a:r>
                        <a:rPr lang="fr-FR" sz="1600" kern="1200" dirty="0" smtClean="0">
                          <a:solidFill>
                            <a:schemeClr val="tx1">
                              <a:lumMod val="75000"/>
                            </a:schemeClr>
                          </a:solidFill>
                          <a:latin typeface="Constantia" pitchFamily="18" charset="0"/>
                          <a:ea typeface="+mn-ea"/>
                          <a:cs typeface="+mn-cs"/>
                        </a:rPr>
                        <a:t> </a:t>
                      </a:r>
                      <a:r>
                        <a:rPr lang="fr-FR" sz="1600" b="1" kern="1200" cap="small" dirty="0" err="1" smtClean="0">
                          <a:solidFill>
                            <a:schemeClr val="tx1">
                              <a:lumMod val="75000"/>
                            </a:schemeClr>
                          </a:solidFill>
                          <a:latin typeface="Constantia" pitchFamily="18" charset="0"/>
                          <a:ea typeface="+mn-ea"/>
                          <a:cs typeface="+mn-cs"/>
                        </a:rPr>
                        <a:t>should</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provide</a:t>
                      </a:r>
                      <a:r>
                        <a:rPr lang="fr-FR" sz="1600" kern="1200" dirty="0" smtClean="0">
                          <a:solidFill>
                            <a:schemeClr val="tx1">
                              <a:lumMod val="75000"/>
                            </a:schemeClr>
                          </a:solidFill>
                          <a:latin typeface="Constantia" pitchFamily="18" charset="0"/>
                          <a:ea typeface="+mn-ea"/>
                          <a:cs typeface="+mn-cs"/>
                        </a:rPr>
                        <a:t> the information if </a:t>
                      </a:r>
                      <a:r>
                        <a:rPr lang="fr-FR" sz="1600" kern="1200" dirty="0" err="1" smtClean="0">
                          <a:solidFill>
                            <a:schemeClr val="tx1">
                              <a:lumMod val="75000"/>
                            </a:schemeClr>
                          </a:solidFill>
                          <a:latin typeface="Constantia" pitchFamily="18" charset="0"/>
                          <a:ea typeface="+mn-ea"/>
                          <a:cs typeface="+mn-cs"/>
                        </a:rPr>
                        <a:t>it</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is</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available</a:t>
                      </a:r>
                      <a:r>
                        <a:rPr lang="fr-FR" sz="1600" kern="1200" dirty="0" smtClean="0">
                          <a:solidFill>
                            <a:schemeClr val="tx1">
                              <a:lumMod val="75000"/>
                            </a:schemeClr>
                          </a:solidFill>
                          <a:latin typeface="Constantia" pitchFamily="18" charset="0"/>
                          <a:ea typeface="+mn-ea"/>
                          <a:cs typeface="+mn-cs"/>
                        </a:rPr>
                        <a:t>.</a:t>
                      </a:r>
                      <a:endParaRPr lang="en-GB" sz="1600" dirty="0" smtClean="0">
                        <a:solidFill>
                          <a:schemeClr val="tx1">
                            <a:lumMod val="75000"/>
                          </a:schemeClr>
                        </a:solidFill>
                        <a:latin typeface="Constantia" pitchFamily="18" charset="0"/>
                      </a:endParaRPr>
                    </a:p>
                    <a:p>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kern="1200" dirty="0" smtClean="0">
                          <a:solidFill>
                            <a:schemeClr val="tx1">
                              <a:lumMod val="75000"/>
                            </a:schemeClr>
                          </a:solidFill>
                          <a:latin typeface="Constantia" pitchFamily="18" charset="0"/>
                          <a:ea typeface="+mn-ea"/>
                          <a:cs typeface="+mn-cs"/>
                        </a:rPr>
                        <a:t>A </a:t>
                      </a:r>
                      <a:r>
                        <a:rPr lang="fr-FR" sz="1600" kern="1200" dirty="0" err="1" smtClean="0">
                          <a:solidFill>
                            <a:schemeClr val="tx1">
                              <a:lumMod val="75000"/>
                            </a:schemeClr>
                          </a:solidFill>
                          <a:latin typeface="Constantia" pitchFamily="18" charset="0"/>
                          <a:ea typeface="+mn-ea"/>
                          <a:cs typeface="+mn-cs"/>
                        </a:rPr>
                        <a:t>receiver</a:t>
                      </a:r>
                      <a:r>
                        <a:rPr lang="fr-FR" sz="1600" kern="1200" dirty="0" smtClean="0">
                          <a:solidFill>
                            <a:schemeClr val="tx1">
                              <a:lumMod val="75000"/>
                            </a:schemeClr>
                          </a:solidFill>
                          <a:latin typeface="Constantia" pitchFamily="18" charset="0"/>
                          <a:ea typeface="+mn-ea"/>
                          <a:cs typeface="+mn-cs"/>
                        </a:rPr>
                        <a:t>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be</a:t>
                      </a:r>
                      <a:r>
                        <a:rPr lang="fr-FR" sz="1600" kern="1200" dirty="0" smtClean="0">
                          <a:solidFill>
                            <a:schemeClr val="tx1">
                              <a:lumMod val="75000"/>
                            </a:schemeClr>
                          </a:solidFill>
                          <a:latin typeface="Constantia" pitchFamily="18" charset="0"/>
                          <a:ea typeface="+mn-ea"/>
                          <a:cs typeface="+mn-cs"/>
                        </a:rPr>
                        <a:t> able to </a:t>
                      </a:r>
                      <a:r>
                        <a:rPr lang="fr-FR" sz="1600" kern="1200" dirty="0" err="1" smtClean="0">
                          <a:solidFill>
                            <a:schemeClr val="tx1">
                              <a:lumMod val="75000"/>
                            </a:schemeClr>
                          </a:solidFill>
                          <a:latin typeface="Constantia" pitchFamily="18" charset="0"/>
                          <a:ea typeface="+mn-ea"/>
                          <a:cs typeface="+mn-cs"/>
                        </a:rPr>
                        <a:t>process</a:t>
                      </a:r>
                      <a:r>
                        <a:rPr lang="fr-FR" sz="1600" kern="1200" dirty="0" smtClean="0">
                          <a:solidFill>
                            <a:schemeClr val="tx1">
                              <a:lumMod val="75000"/>
                            </a:schemeClr>
                          </a:solidFill>
                          <a:latin typeface="Constantia" pitchFamily="18" charset="0"/>
                          <a:ea typeface="+mn-ea"/>
                          <a:cs typeface="+mn-cs"/>
                        </a:rPr>
                        <a:t> information about instances of the class; a </a:t>
                      </a:r>
                      <a:r>
                        <a:rPr lang="fr-FR" sz="1600" kern="1200" dirty="0" err="1" smtClean="0">
                          <a:solidFill>
                            <a:schemeClr val="tx1">
                              <a:lumMod val="75000"/>
                            </a:schemeClr>
                          </a:solidFill>
                          <a:latin typeface="Constantia" pitchFamily="18" charset="0"/>
                          <a:ea typeface="+mn-ea"/>
                          <a:cs typeface="+mn-cs"/>
                        </a:rPr>
                        <a:t>sender</a:t>
                      </a:r>
                      <a:r>
                        <a:rPr lang="fr-FR" sz="1600" kern="1200" dirty="0" smtClean="0">
                          <a:solidFill>
                            <a:schemeClr val="tx1">
                              <a:lumMod val="75000"/>
                            </a:schemeClr>
                          </a:solidFill>
                          <a:latin typeface="Constantia" pitchFamily="18" charset="0"/>
                          <a:ea typeface="+mn-ea"/>
                          <a:cs typeface="+mn-cs"/>
                        </a:rPr>
                        <a:t> </a:t>
                      </a:r>
                      <a:r>
                        <a:rPr lang="fr-FR" sz="1600" b="1" kern="1200" cap="small" dirty="0" err="1" smtClean="0">
                          <a:solidFill>
                            <a:schemeClr val="tx1">
                              <a:lumMod val="75000"/>
                            </a:schemeClr>
                          </a:solidFill>
                          <a:latin typeface="Constantia" pitchFamily="18" charset="0"/>
                          <a:ea typeface="+mn-ea"/>
                          <a:cs typeface="+mn-cs"/>
                        </a:rPr>
                        <a:t>may</a:t>
                      </a:r>
                      <a:r>
                        <a:rPr lang="fr-FR" sz="1600" kern="1200" dirty="0" smtClean="0">
                          <a:solidFill>
                            <a:schemeClr val="tx1">
                              <a:lumMod val="75000"/>
                            </a:schemeClr>
                          </a:solidFill>
                          <a:latin typeface="Constantia" pitchFamily="18" charset="0"/>
                          <a:ea typeface="+mn-ea"/>
                          <a:cs typeface="+mn-cs"/>
                        </a:rPr>
                        <a:t> </a:t>
                      </a:r>
                      <a:r>
                        <a:rPr lang="fr-FR" sz="1600" kern="1200" dirty="0" err="1" smtClean="0">
                          <a:solidFill>
                            <a:schemeClr val="tx1">
                              <a:lumMod val="75000"/>
                            </a:schemeClr>
                          </a:solidFill>
                          <a:latin typeface="Constantia" pitchFamily="18" charset="0"/>
                          <a:ea typeface="+mn-ea"/>
                          <a:cs typeface="+mn-cs"/>
                        </a:rPr>
                        <a:t>provide</a:t>
                      </a:r>
                      <a:r>
                        <a:rPr lang="fr-FR" sz="1600" kern="1200" dirty="0" smtClean="0">
                          <a:solidFill>
                            <a:schemeClr val="tx1">
                              <a:lumMod val="75000"/>
                            </a:schemeClr>
                          </a:solidFill>
                          <a:latin typeface="Constantia" pitchFamily="18" charset="0"/>
                          <a:ea typeface="+mn-ea"/>
                          <a:cs typeface="+mn-cs"/>
                        </a:rPr>
                        <a:t> the information but </a:t>
                      </a:r>
                      <a:r>
                        <a:rPr lang="fr-FR" sz="1600" kern="1200" dirty="0" err="1" smtClean="0">
                          <a:solidFill>
                            <a:schemeClr val="tx1">
                              <a:lumMod val="75000"/>
                            </a:schemeClr>
                          </a:solidFill>
                          <a:latin typeface="Constantia" pitchFamily="18" charset="0"/>
                          <a:ea typeface="+mn-ea"/>
                          <a:cs typeface="+mn-cs"/>
                        </a:rPr>
                        <a:t>is</a:t>
                      </a:r>
                      <a:r>
                        <a:rPr lang="fr-FR" sz="1600" kern="1200" dirty="0" smtClean="0">
                          <a:solidFill>
                            <a:schemeClr val="tx1">
                              <a:lumMod val="75000"/>
                            </a:schemeClr>
                          </a:solidFill>
                          <a:latin typeface="Constantia" pitchFamily="18" charset="0"/>
                          <a:ea typeface="+mn-ea"/>
                          <a:cs typeface="+mn-cs"/>
                        </a:rPr>
                        <a:t> not </a:t>
                      </a:r>
                      <a:r>
                        <a:rPr lang="fr-FR" sz="1600" kern="1200" dirty="0" err="1" smtClean="0">
                          <a:solidFill>
                            <a:schemeClr val="tx1">
                              <a:lumMod val="75000"/>
                            </a:schemeClr>
                          </a:solidFill>
                          <a:latin typeface="Constantia" pitchFamily="18" charset="0"/>
                          <a:ea typeface="+mn-ea"/>
                          <a:cs typeface="+mn-cs"/>
                        </a:rPr>
                        <a:t>obliged</a:t>
                      </a:r>
                      <a:r>
                        <a:rPr lang="fr-FR" sz="1600" kern="1200" dirty="0" smtClean="0">
                          <a:solidFill>
                            <a:schemeClr val="tx1">
                              <a:lumMod val="75000"/>
                            </a:schemeClr>
                          </a:solidFill>
                          <a:latin typeface="Constantia" pitchFamily="18" charset="0"/>
                          <a:ea typeface="+mn-ea"/>
                          <a:cs typeface="+mn-cs"/>
                        </a:rPr>
                        <a:t> to do </a:t>
                      </a:r>
                      <a:r>
                        <a:rPr lang="fr-FR" sz="1600" kern="1200" dirty="0" err="1" smtClean="0">
                          <a:solidFill>
                            <a:schemeClr val="tx1">
                              <a:lumMod val="75000"/>
                            </a:schemeClr>
                          </a:solidFill>
                          <a:latin typeface="Constantia" pitchFamily="18" charset="0"/>
                          <a:ea typeface="+mn-ea"/>
                          <a:cs typeface="+mn-cs"/>
                        </a:rPr>
                        <a:t>so</a:t>
                      </a:r>
                      <a:r>
                        <a:rPr lang="fr-FR" sz="1600" kern="1200" dirty="0" smtClean="0">
                          <a:solidFill>
                            <a:schemeClr val="tx1">
                              <a:lumMod val="75000"/>
                            </a:schemeClr>
                          </a:solidFill>
                          <a:latin typeface="Constantia" pitchFamily="18" charset="0"/>
                          <a:ea typeface="+mn-ea"/>
                          <a:cs typeface="+mn-cs"/>
                        </a:rPr>
                        <a:t>.</a:t>
                      </a:r>
                      <a:endParaRPr lang="en-GB" sz="1600" dirty="0" smtClean="0">
                        <a:solidFill>
                          <a:schemeClr val="tx1">
                            <a:lumMod val="75000"/>
                          </a:schemeClr>
                        </a:solidFill>
                        <a:latin typeface="Constantia" pitchFamily="18" charset="0"/>
                      </a:endParaRPr>
                    </a:p>
                    <a:p>
                      <a:endParaRPr lang="fr-FR" sz="1600" dirty="0"/>
                    </a:p>
                  </a:txBody>
                  <a:tcPr/>
                </a:tc>
              </a:tr>
              <a:tr h="1901992">
                <a:tc>
                  <a:txBody>
                    <a:bodyPr/>
                    <a:lstStyle/>
                    <a:p>
                      <a:pPr algn="ctr"/>
                      <a:r>
                        <a:rPr lang="en-GB" sz="1600" u="sng" dirty="0" smtClean="0">
                          <a:latin typeface="Constantia" pitchFamily="18" charset="0"/>
                        </a:rPr>
                        <a:t>EXAMPLES:</a:t>
                      </a:r>
                    </a:p>
                    <a:p>
                      <a:pPr algn="l">
                        <a:buFontTx/>
                        <a:buChar char="-"/>
                      </a:pPr>
                      <a:r>
                        <a:rPr lang="en-GB" sz="1600" u="none" dirty="0" smtClean="0">
                          <a:latin typeface="Constantia" pitchFamily="18" charset="0"/>
                        </a:rPr>
                        <a:t> Asset</a:t>
                      </a:r>
                      <a:r>
                        <a:rPr lang="en-GB" sz="1600" u="none" baseline="0" dirty="0" smtClean="0">
                          <a:latin typeface="Constantia" pitchFamily="18" charset="0"/>
                        </a:rPr>
                        <a:t> (</a:t>
                      </a:r>
                      <a:r>
                        <a:rPr lang="en-GB" sz="1600" u="none" baseline="0" dirty="0" err="1" smtClean="0">
                          <a:latin typeface="Constantia" pitchFamily="18" charset="0"/>
                        </a:rPr>
                        <a:t>Adms:Asset</a:t>
                      </a:r>
                      <a:r>
                        <a:rPr lang="en-GB" sz="1600" u="none" baseline="0" dirty="0" smtClean="0">
                          <a:latin typeface="Constantia" pitchFamily="18" charset="0"/>
                        </a:rPr>
                        <a:t>)</a:t>
                      </a:r>
                    </a:p>
                    <a:p>
                      <a:pPr algn="l">
                        <a:buFontTx/>
                        <a:buChar char="-"/>
                      </a:pPr>
                      <a:r>
                        <a:rPr lang="en-GB" sz="1600" u="none" baseline="0" dirty="0" smtClean="0">
                          <a:latin typeface="Constantia" pitchFamily="18" charset="0"/>
                        </a:rPr>
                        <a:t> </a:t>
                      </a:r>
                      <a:r>
                        <a:rPr lang="en-GB" sz="1600" u="none" baseline="0" dirty="0" err="1" smtClean="0">
                          <a:latin typeface="Constantia" pitchFamily="18" charset="0"/>
                        </a:rPr>
                        <a:t>AssetType</a:t>
                      </a:r>
                      <a:r>
                        <a:rPr lang="en-GB" sz="1600" u="none" baseline="0" dirty="0" smtClean="0">
                          <a:latin typeface="Constantia" pitchFamily="18" charset="0"/>
                        </a:rPr>
                        <a:t> (</a:t>
                      </a:r>
                      <a:r>
                        <a:rPr lang="en-GB" sz="1600" u="none" baseline="0" dirty="0" err="1" smtClean="0">
                          <a:latin typeface="Constantia" pitchFamily="18" charset="0"/>
                        </a:rPr>
                        <a:t>skos:Concept</a:t>
                      </a:r>
                      <a:r>
                        <a:rPr lang="en-GB" sz="1600" u="none" baseline="0" dirty="0" smtClean="0">
                          <a:latin typeface="Constantia" pitchFamily="18" charset="0"/>
                        </a:rPr>
                        <a:t>)</a:t>
                      </a:r>
                    </a:p>
                    <a:p>
                      <a:pPr algn="l">
                        <a:buFontTx/>
                        <a:buChar char="-"/>
                      </a:pPr>
                      <a:r>
                        <a:rPr lang="en-GB" sz="1600" u="none" baseline="0" dirty="0" smtClean="0">
                          <a:latin typeface="Constantia" pitchFamily="18" charset="0"/>
                        </a:rPr>
                        <a:t> Publisher (</a:t>
                      </a:r>
                      <a:r>
                        <a:rPr lang="en-GB" sz="1600" u="none" baseline="0" dirty="0" err="1" smtClean="0">
                          <a:latin typeface="Constantia" pitchFamily="18" charset="0"/>
                        </a:rPr>
                        <a:t>foaf:Agent</a:t>
                      </a:r>
                      <a:r>
                        <a:rPr lang="en-GB" sz="1600" u="none" baseline="0" dirty="0" smtClean="0">
                          <a:latin typeface="Constantia" pitchFamily="18" charset="0"/>
                        </a:rPr>
                        <a:t>)</a:t>
                      </a:r>
                    </a:p>
                    <a:p>
                      <a:pPr algn="l">
                        <a:buFontTx/>
                        <a:buChar char="-"/>
                      </a:pPr>
                      <a:r>
                        <a:rPr lang="en-GB" sz="1600" u="none" baseline="0" dirty="0" smtClean="0">
                          <a:latin typeface="Constantia" pitchFamily="18" charset="0"/>
                        </a:rPr>
                        <a:t> Theme (</a:t>
                      </a:r>
                      <a:r>
                        <a:rPr lang="en-GB" sz="1600" u="none" baseline="0" dirty="0" err="1" smtClean="0">
                          <a:latin typeface="Constantia" pitchFamily="18" charset="0"/>
                        </a:rPr>
                        <a:t>skos:Concept</a:t>
                      </a:r>
                      <a:r>
                        <a:rPr lang="en-GB" sz="1600" u="none" baseline="0" dirty="0" smtClean="0">
                          <a:latin typeface="Constantia" pitchFamily="18" charset="0"/>
                        </a:rPr>
                        <a:t>)</a:t>
                      </a:r>
                    </a:p>
                    <a:p>
                      <a:endParaRPr lang="fr-FR" sz="1600" dirty="0"/>
                    </a:p>
                  </a:txBody>
                  <a:tcPr/>
                </a:tc>
                <a:tc>
                  <a:txBody>
                    <a:bodyPr/>
                    <a:lstStyle/>
                    <a:p>
                      <a:pPr algn="ctr"/>
                      <a:r>
                        <a:rPr lang="en-GB" sz="1600" u="sng" dirty="0" smtClean="0">
                          <a:latin typeface="Constantia" pitchFamily="18" charset="0"/>
                        </a:rPr>
                        <a:t>EXAMPLES:</a:t>
                      </a:r>
                    </a:p>
                    <a:p>
                      <a:pPr algn="l">
                        <a:buFontTx/>
                        <a:buChar char="-"/>
                      </a:pPr>
                      <a:r>
                        <a:rPr lang="en-GB" sz="1600" u="none" dirty="0" smtClean="0">
                          <a:latin typeface="Constantia" pitchFamily="18" charset="0"/>
                        </a:rPr>
                        <a:t> Asset</a:t>
                      </a:r>
                      <a:r>
                        <a:rPr lang="en-GB" sz="1600" u="none" baseline="0" dirty="0" smtClean="0">
                          <a:latin typeface="Constantia" pitchFamily="18" charset="0"/>
                        </a:rPr>
                        <a:t> Distribution</a:t>
                      </a:r>
                    </a:p>
                    <a:p>
                      <a:pPr algn="l">
                        <a:buFontTx/>
                        <a:buNone/>
                      </a:pPr>
                      <a:r>
                        <a:rPr lang="en-GB" sz="1600" u="none" baseline="0" dirty="0" smtClean="0">
                          <a:latin typeface="Constantia" pitchFamily="18" charset="0"/>
                        </a:rPr>
                        <a:t>(</a:t>
                      </a:r>
                      <a:r>
                        <a:rPr lang="en-GB" sz="1600" u="none" baseline="0" dirty="0" err="1" smtClean="0">
                          <a:latin typeface="Constantia" pitchFamily="18" charset="0"/>
                        </a:rPr>
                        <a:t>adms:AssetDistribution</a:t>
                      </a:r>
                      <a:r>
                        <a:rPr lang="en-GB" sz="1600" u="none" baseline="0" dirty="0" smtClean="0">
                          <a:latin typeface="Constantia" pitchFamily="18" charset="0"/>
                        </a:rPr>
                        <a:t>)</a:t>
                      </a:r>
                    </a:p>
                    <a:p>
                      <a:endParaRPr lang="fr-FR" sz="1600" dirty="0"/>
                    </a:p>
                  </a:txBody>
                  <a:tcPr/>
                </a:tc>
                <a:tc>
                  <a:txBody>
                    <a:bodyPr/>
                    <a:lstStyle/>
                    <a:p>
                      <a:pPr algn="ctr"/>
                      <a:r>
                        <a:rPr lang="en-GB" sz="1600" u="sng" dirty="0" smtClean="0">
                          <a:latin typeface="Constantia" pitchFamily="18" charset="0"/>
                        </a:rPr>
                        <a:t>EXAMPLES:</a:t>
                      </a:r>
                    </a:p>
                    <a:p>
                      <a:pPr algn="l">
                        <a:buFontTx/>
                        <a:buChar char="-"/>
                      </a:pPr>
                      <a:r>
                        <a:rPr lang="en-GB" sz="1600" u="none" dirty="0" smtClean="0">
                          <a:latin typeface="Constantia" pitchFamily="18" charset="0"/>
                        </a:rPr>
                        <a:t> Agent (</a:t>
                      </a:r>
                      <a:r>
                        <a:rPr lang="en-GB" sz="1600" u="none" dirty="0" err="1" smtClean="0">
                          <a:latin typeface="Constantia" pitchFamily="18" charset="0"/>
                        </a:rPr>
                        <a:t>foaf:Agent</a:t>
                      </a:r>
                      <a:r>
                        <a:rPr lang="en-GB" sz="1600" u="none" dirty="0" smtClean="0">
                          <a:latin typeface="Constantia" pitchFamily="18" charset="0"/>
                        </a:rPr>
                        <a:t>)</a:t>
                      </a:r>
                    </a:p>
                    <a:p>
                      <a:pPr algn="l">
                        <a:buFontTx/>
                        <a:buChar char="-"/>
                      </a:pPr>
                      <a:r>
                        <a:rPr lang="en-GB" sz="1600" u="none" baseline="0" dirty="0" smtClean="0">
                          <a:latin typeface="Constantia" pitchFamily="18" charset="0"/>
                        </a:rPr>
                        <a:t> Asset Repository (</a:t>
                      </a:r>
                      <a:r>
                        <a:rPr lang="en-GB" sz="1600" u="none" baseline="0" dirty="0" err="1" smtClean="0">
                          <a:latin typeface="Constantia" pitchFamily="18" charset="0"/>
                        </a:rPr>
                        <a:t>adms:AssetRepository</a:t>
                      </a:r>
                      <a:r>
                        <a:rPr lang="en-GB" sz="1600" u="none" baseline="0" dirty="0" smtClean="0">
                          <a:latin typeface="Constantia" pitchFamily="18" charset="0"/>
                        </a:rPr>
                        <a:t>)</a:t>
                      </a:r>
                    </a:p>
                    <a:p>
                      <a:pPr algn="l">
                        <a:buFontTx/>
                        <a:buChar char="-"/>
                      </a:pPr>
                      <a:r>
                        <a:rPr lang="en-GB" sz="1600" u="none" baseline="0" dirty="0" smtClean="0">
                          <a:latin typeface="Constantia" pitchFamily="18" charset="0"/>
                        </a:rPr>
                        <a:t> Checksum (</a:t>
                      </a:r>
                      <a:r>
                        <a:rPr lang="en-GB" sz="1600" u="none" baseline="0" dirty="0" err="1" smtClean="0">
                          <a:latin typeface="Constantia" pitchFamily="18" charset="0"/>
                        </a:rPr>
                        <a:t>spdx:Checksum</a:t>
                      </a:r>
                      <a:r>
                        <a:rPr lang="en-GB" sz="1600" u="none" baseline="0" dirty="0" smtClean="0">
                          <a:latin typeface="Constantia" pitchFamily="18" charset="0"/>
                        </a:rPr>
                        <a:t>)</a:t>
                      </a:r>
                    </a:p>
                    <a:p>
                      <a:pPr algn="l">
                        <a:buFontTx/>
                        <a:buNone/>
                      </a:pPr>
                      <a:endParaRPr lang="en-GB" sz="1600" u="none" baseline="0" dirty="0" smtClean="0">
                        <a:latin typeface="Constantia" pitchFamily="18" charset="0"/>
                      </a:endParaRPr>
                    </a:p>
                    <a:p>
                      <a:endParaRPr lang="fr-FR" sz="1600" dirty="0"/>
                    </a:p>
                  </a:txBody>
                  <a:tcPr/>
                </a:tc>
              </a:tr>
            </a:tbl>
          </a:graphicData>
        </a:graphic>
      </p:graphicFrame>
      <p:sp>
        <p:nvSpPr>
          <p:cNvPr id="6"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11</a:t>
            </a:fld>
            <a:endParaRPr lang="fr-FR" dirty="0"/>
          </a:p>
        </p:txBody>
      </p:sp>
    </p:spTree>
    <p:extLst>
      <p:ext uri="{BB962C8B-B14F-4D97-AF65-F5344CB8AC3E}">
        <p14:creationId xmlns:p14="http://schemas.microsoft.com/office/powerpoint/2010/main" val="4117890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268239"/>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457200" indent="-457200"/>
            <a:r>
              <a:rPr lang="en-GB" kern="0" dirty="0" smtClean="0"/>
              <a:t>Property terminology </a:t>
            </a:r>
            <a:r>
              <a:rPr lang="en-GB" kern="0" dirty="0"/>
              <a:t>in ADMS-AP</a:t>
            </a:r>
          </a:p>
        </p:txBody>
      </p:sp>
      <p:graphicFrame>
        <p:nvGraphicFramePr>
          <p:cNvPr id="4" name="Espace réservé du tableau 7"/>
          <p:cNvGraphicFramePr>
            <a:graphicFrameLocks/>
          </p:cNvGraphicFramePr>
          <p:nvPr>
            <p:extLst>
              <p:ext uri="{D42A27DB-BD31-4B8C-83A1-F6EECF244321}">
                <p14:modId xmlns:p14="http://schemas.microsoft.com/office/powerpoint/2010/main" val="3513949218"/>
              </p:ext>
            </p:extLst>
          </p:nvPr>
        </p:nvGraphicFramePr>
        <p:xfrm>
          <a:off x="469080" y="2204864"/>
          <a:ext cx="8207376" cy="3918785"/>
        </p:xfrm>
        <a:graphic>
          <a:graphicData uri="http://schemas.openxmlformats.org/drawingml/2006/table">
            <a:tbl>
              <a:tblPr firstRow="1" bandRow="1">
                <a:tableStyleId>{5C22544A-7EE6-4342-B048-85BDC9FD1C3A}</a:tableStyleId>
              </a:tblPr>
              <a:tblGrid>
                <a:gridCol w="2735792"/>
                <a:gridCol w="2735792"/>
                <a:gridCol w="2735792"/>
              </a:tblGrid>
              <a:tr h="335803">
                <a:tc>
                  <a:txBody>
                    <a:bodyPr/>
                    <a:lstStyle/>
                    <a:p>
                      <a:pPr algn="ctr"/>
                      <a:r>
                        <a:rPr lang="fr-FR" dirty="0" err="1" smtClean="0"/>
                        <a:t>Mandatory</a:t>
                      </a:r>
                      <a:endParaRPr lang="fr-FR" dirty="0"/>
                    </a:p>
                  </a:txBody>
                  <a:tcPr>
                    <a:solidFill>
                      <a:srgbClr val="97BF0D"/>
                    </a:solidFill>
                  </a:tcPr>
                </a:tc>
                <a:tc>
                  <a:txBody>
                    <a:bodyPr/>
                    <a:lstStyle/>
                    <a:p>
                      <a:pPr algn="ctr"/>
                      <a:r>
                        <a:rPr lang="fr-FR" dirty="0" err="1" smtClean="0"/>
                        <a:t>Recommended</a:t>
                      </a:r>
                      <a:endParaRPr lang="fr-FR" dirty="0"/>
                    </a:p>
                  </a:txBody>
                  <a:tcPr>
                    <a:solidFill>
                      <a:srgbClr val="97BF0D"/>
                    </a:solidFill>
                  </a:tcPr>
                </a:tc>
                <a:tc>
                  <a:txBody>
                    <a:bodyPr/>
                    <a:lstStyle/>
                    <a:p>
                      <a:pPr algn="ctr"/>
                      <a:r>
                        <a:rPr lang="fr-FR" dirty="0" err="1" smtClean="0"/>
                        <a:t>Optional</a:t>
                      </a:r>
                      <a:endParaRPr lang="fr-FR" dirty="0"/>
                    </a:p>
                  </a:txBody>
                  <a:tcPr>
                    <a:solidFill>
                      <a:srgbClr val="97BF0D"/>
                    </a:solidFill>
                  </a:tcPr>
                </a:tc>
              </a:tr>
              <a:tr h="16510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u="none" kern="1200" dirty="0" smtClean="0">
                          <a:solidFill>
                            <a:schemeClr val="dk1"/>
                          </a:solidFill>
                          <a:latin typeface="Constantia" pitchFamily="18" charset="0"/>
                          <a:ea typeface="+mn-ea"/>
                          <a:cs typeface="+mn-cs"/>
                        </a:rPr>
                        <a:t>A receiver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en-GB" sz="1600" u="none" kern="1200" dirty="0" smtClean="0">
                          <a:solidFill>
                            <a:schemeClr val="dk1"/>
                          </a:solidFill>
                          <a:latin typeface="Constantia" pitchFamily="18" charset="0"/>
                          <a:ea typeface="+mn-ea"/>
                          <a:cs typeface="+mn-cs"/>
                        </a:rPr>
                        <a:t>be able to process the information for that property; a sender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en-GB" sz="1600" u="none" kern="1200" dirty="0" smtClean="0">
                          <a:solidFill>
                            <a:schemeClr val="dk1"/>
                          </a:solidFill>
                          <a:latin typeface="Constantia" pitchFamily="18" charset="0"/>
                          <a:ea typeface="+mn-ea"/>
                          <a:cs typeface="+mn-cs"/>
                        </a:rPr>
                        <a:t>provide the information for that property.</a:t>
                      </a:r>
                    </a:p>
                  </a:txBody>
                  <a:tcPr/>
                </a:tc>
                <a:tc>
                  <a:txBody>
                    <a:bodyPr/>
                    <a:lstStyle/>
                    <a:p>
                      <a:pPr marL="0" defTabSz="914400" rtl="0" eaLnBrk="1" latinLnBrk="0" hangingPunct="1"/>
                      <a:r>
                        <a:rPr lang="fr-FR" sz="1600" u="none" kern="1200" dirty="0" smtClean="0">
                          <a:solidFill>
                            <a:schemeClr val="dk1"/>
                          </a:solidFill>
                          <a:latin typeface="Constantia" pitchFamily="18" charset="0"/>
                          <a:ea typeface="+mn-ea"/>
                          <a:cs typeface="+mn-cs"/>
                        </a:rPr>
                        <a:t>A </a:t>
                      </a:r>
                      <a:r>
                        <a:rPr lang="fr-FR" sz="1600" u="none" kern="1200" dirty="0" err="1" smtClean="0">
                          <a:solidFill>
                            <a:schemeClr val="dk1"/>
                          </a:solidFill>
                          <a:latin typeface="Constantia" pitchFamily="18" charset="0"/>
                          <a:ea typeface="+mn-ea"/>
                          <a:cs typeface="+mn-cs"/>
                        </a:rPr>
                        <a:t>receiver</a:t>
                      </a:r>
                      <a:r>
                        <a:rPr lang="fr-FR" sz="1600" u="none" kern="1200" dirty="0" smtClean="0">
                          <a:solidFill>
                            <a:schemeClr val="dk1"/>
                          </a:solidFill>
                          <a:latin typeface="Constantia" pitchFamily="18" charset="0"/>
                          <a:ea typeface="+mn-ea"/>
                          <a:cs typeface="+mn-cs"/>
                        </a:rPr>
                        <a:t>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fr-FR" sz="1600" u="none" kern="1200" dirty="0" err="1" smtClean="0">
                          <a:solidFill>
                            <a:schemeClr val="dk1"/>
                          </a:solidFill>
                          <a:latin typeface="Constantia" pitchFamily="18" charset="0"/>
                          <a:ea typeface="+mn-ea"/>
                          <a:cs typeface="+mn-cs"/>
                        </a:rPr>
                        <a:t>be</a:t>
                      </a:r>
                      <a:r>
                        <a:rPr lang="fr-FR" sz="1600" u="none" kern="1200" dirty="0" smtClean="0">
                          <a:solidFill>
                            <a:schemeClr val="dk1"/>
                          </a:solidFill>
                          <a:latin typeface="Constantia" pitchFamily="18" charset="0"/>
                          <a:ea typeface="+mn-ea"/>
                          <a:cs typeface="+mn-cs"/>
                        </a:rPr>
                        <a:t> able to </a:t>
                      </a:r>
                      <a:r>
                        <a:rPr lang="fr-FR" sz="1600" u="none" kern="1200" dirty="0" err="1" smtClean="0">
                          <a:solidFill>
                            <a:schemeClr val="dk1"/>
                          </a:solidFill>
                          <a:latin typeface="Constantia" pitchFamily="18" charset="0"/>
                          <a:ea typeface="+mn-ea"/>
                          <a:cs typeface="+mn-cs"/>
                        </a:rPr>
                        <a:t>process</a:t>
                      </a:r>
                      <a:r>
                        <a:rPr lang="fr-FR" sz="1600" u="none" kern="1200" dirty="0" smtClean="0">
                          <a:solidFill>
                            <a:schemeClr val="dk1"/>
                          </a:solidFill>
                          <a:latin typeface="Constantia" pitchFamily="18" charset="0"/>
                          <a:ea typeface="+mn-ea"/>
                          <a:cs typeface="+mn-cs"/>
                        </a:rPr>
                        <a:t> the information for </a:t>
                      </a:r>
                      <a:r>
                        <a:rPr lang="fr-FR" sz="1600" u="none" kern="1200" dirty="0" err="1" smtClean="0">
                          <a:solidFill>
                            <a:schemeClr val="dk1"/>
                          </a:solidFill>
                          <a:latin typeface="Constantia" pitchFamily="18" charset="0"/>
                          <a:ea typeface="+mn-ea"/>
                          <a:cs typeface="+mn-cs"/>
                        </a:rPr>
                        <a:t>that</a:t>
                      </a:r>
                      <a:r>
                        <a:rPr lang="fr-FR" sz="1600" u="none" kern="1200" dirty="0" smtClean="0">
                          <a:solidFill>
                            <a:schemeClr val="dk1"/>
                          </a:solidFill>
                          <a:latin typeface="Constantia" pitchFamily="18" charset="0"/>
                          <a:ea typeface="+mn-ea"/>
                          <a:cs typeface="+mn-cs"/>
                        </a:rPr>
                        <a:t> </a:t>
                      </a:r>
                      <a:r>
                        <a:rPr lang="fr-FR" sz="1600" u="none" kern="1200" dirty="0" err="1" smtClean="0">
                          <a:solidFill>
                            <a:schemeClr val="dk1"/>
                          </a:solidFill>
                          <a:latin typeface="Constantia" pitchFamily="18" charset="0"/>
                          <a:ea typeface="+mn-ea"/>
                          <a:cs typeface="+mn-cs"/>
                        </a:rPr>
                        <a:t>property</a:t>
                      </a:r>
                      <a:r>
                        <a:rPr lang="fr-FR" sz="1600" u="none" kern="1200" dirty="0" smtClean="0">
                          <a:solidFill>
                            <a:schemeClr val="dk1"/>
                          </a:solidFill>
                          <a:latin typeface="Constantia" pitchFamily="18" charset="0"/>
                          <a:ea typeface="+mn-ea"/>
                          <a:cs typeface="+mn-cs"/>
                        </a:rPr>
                        <a:t>; a </a:t>
                      </a:r>
                      <a:r>
                        <a:rPr lang="fr-FR" sz="1600" u="none" kern="1200" dirty="0" err="1" smtClean="0">
                          <a:solidFill>
                            <a:schemeClr val="dk1"/>
                          </a:solidFill>
                          <a:latin typeface="Constantia" pitchFamily="18" charset="0"/>
                          <a:ea typeface="+mn-ea"/>
                          <a:cs typeface="+mn-cs"/>
                        </a:rPr>
                        <a:t>sender</a:t>
                      </a:r>
                      <a:r>
                        <a:rPr lang="fr-FR" sz="1600" u="none" kern="1200" dirty="0" smtClean="0">
                          <a:solidFill>
                            <a:schemeClr val="dk1"/>
                          </a:solidFill>
                          <a:latin typeface="Constantia" pitchFamily="18" charset="0"/>
                          <a:ea typeface="+mn-ea"/>
                          <a:cs typeface="+mn-cs"/>
                        </a:rPr>
                        <a:t> </a:t>
                      </a:r>
                      <a:r>
                        <a:rPr lang="fr-FR" sz="1600" b="1" kern="1200" cap="small" dirty="0" err="1" smtClean="0">
                          <a:solidFill>
                            <a:schemeClr val="tx1">
                              <a:lumMod val="75000"/>
                            </a:schemeClr>
                          </a:solidFill>
                          <a:latin typeface="Constantia" pitchFamily="18" charset="0"/>
                          <a:ea typeface="+mn-ea"/>
                          <a:cs typeface="+mn-cs"/>
                        </a:rPr>
                        <a:t>should</a:t>
                      </a:r>
                      <a:r>
                        <a:rPr lang="fr-FR" sz="1600" kern="1200" dirty="0" smtClean="0">
                          <a:solidFill>
                            <a:schemeClr val="tx1">
                              <a:lumMod val="75000"/>
                            </a:schemeClr>
                          </a:solidFill>
                          <a:latin typeface="Constantia" pitchFamily="18" charset="0"/>
                          <a:ea typeface="+mn-ea"/>
                          <a:cs typeface="+mn-cs"/>
                        </a:rPr>
                        <a:t> </a:t>
                      </a:r>
                      <a:r>
                        <a:rPr lang="fr-FR" sz="1600" u="none" kern="1200" dirty="0" err="1" smtClean="0">
                          <a:solidFill>
                            <a:schemeClr val="dk1"/>
                          </a:solidFill>
                          <a:latin typeface="Constantia" pitchFamily="18" charset="0"/>
                          <a:ea typeface="+mn-ea"/>
                          <a:cs typeface="+mn-cs"/>
                        </a:rPr>
                        <a:t>provide</a:t>
                      </a:r>
                      <a:r>
                        <a:rPr lang="fr-FR" sz="1600" u="none" kern="1200" dirty="0" smtClean="0">
                          <a:solidFill>
                            <a:schemeClr val="dk1"/>
                          </a:solidFill>
                          <a:latin typeface="Constantia" pitchFamily="18" charset="0"/>
                          <a:ea typeface="+mn-ea"/>
                          <a:cs typeface="+mn-cs"/>
                        </a:rPr>
                        <a:t> the information for </a:t>
                      </a:r>
                      <a:r>
                        <a:rPr lang="fr-FR" sz="1600" u="none" kern="1200" dirty="0" err="1" smtClean="0">
                          <a:solidFill>
                            <a:schemeClr val="dk1"/>
                          </a:solidFill>
                          <a:latin typeface="Constantia" pitchFamily="18" charset="0"/>
                          <a:ea typeface="+mn-ea"/>
                          <a:cs typeface="+mn-cs"/>
                        </a:rPr>
                        <a:t>that</a:t>
                      </a:r>
                      <a:r>
                        <a:rPr lang="fr-FR" sz="1600" u="none" kern="1200" dirty="0" smtClean="0">
                          <a:solidFill>
                            <a:schemeClr val="dk1"/>
                          </a:solidFill>
                          <a:latin typeface="Constantia" pitchFamily="18" charset="0"/>
                          <a:ea typeface="+mn-ea"/>
                          <a:cs typeface="+mn-cs"/>
                        </a:rPr>
                        <a:t> </a:t>
                      </a:r>
                      <a:r>
                        <a:rPr lang="fr-FR" sz="1600" u="none" kern="1200" dirty="0" err="1" smtClean="0">
                          <a:solidFill>
                            <a:schemeClr val="dk1"/>
                          </a:solidFill>
                          <a:latin typeface="Constantia" pitchFamily="18" charset="0"/>
                          <a:ea typeface="+mn-ea"/>
                          <a:cs typeface="+mn-cs"/>
                        </a:rPr>
                        <a:t>property</a:t>
                      </a:r>
                      <a:r>
                        <a:rPr lang="fr-FR" sz="1600" u="none" kern="1200" dirty="0" smtClean="0">
                          <a:solidFill>
                            <a:schemeClr val="dk1"/>
                          </a:solidFill>
                          <a:latin typeface="Constantia" pitchFamily="18" charset="0"/>
                          <a:ea typeface="+mn-ea"/>
                          <a:cs typeface="+mn-cs"/>
                        </a:rPr>
                        <a:t> if </a:t>
                      </a:r>
                      <a:r>
                        <a:rPr lang="fr-FR" sz="1600" u="none" kern="1200" dirty="0" err="1" smtClean="0">
                          <a:solidFill>
                            <a:schemeClr val="dk1"/>
                          </a:solidFill>
                          <a:latin typeface="Constantia" pitchFamily="18" charset="0"/>
                          <a:ea typeface="+mn-ea"/>
                          <a:cs typeface="+mn-cs"/>
                        </a:rPr>
                        <a:t>it</a:t>
                      </a:r>
                      <a:r>
                        <a:rPr lang="fr-FR" sz="1600" u="none" kern="1200" dirty="0" smtClean="0">
                          <a:solidFill>
                            <a:schemeClr val="dk1"/>
                          </a:solidFill>
                          <a:latin typeface="Constantia" pitchFamily="18" charset="0"/>
                          <a:ea typeface="+mn-ea"/>
                          <a:cs typeface="+mn-cs"/>
                        </a:rPr>
                        <a:t> </a:t>
                      </a:r>
                      <a:r>
                        <a:rPr lang="fr-FR" sz="1600" u="none" kern="1200" dirty="0" err="1" smtClean="0">
                          <a:solidFill>
                            <a:schemeClr val="dk1"/>
                          </a:solidFill>
                          <a:latin typeface="Constantia" pitchFamily="18" charset="0"/>
                          <a:ea typeface="+mn-ea"/>
                          <a:cs typeface="+mn-cs"/>
                        </a:rPr>
                        <a:t>is</a:t>
                      </a:r>
                      <a:r>
                        <a:rPr lang="fr-FR" sz="1600" u="none" kern="1200" dirty="0" smtClean="0">
                          <a:solidFill>
                            <a:schemeClr val="dk1"/>
                          </a:solidFill>
                          <a:latin typeface="Constantia" pitchFamily="18" charset="0"/>
                          <a:ea typeface="+mn-ea"/>
                          <a:cs typeface="+mn-cs"/>
                        </a:rPr>
                        <a:t> </a:t>
                      </a:r>
                      <a:r>
                        <a:rPr lang="fr-FR" sz="1600" u="none" kern="1200" dirty="0" err="1" smtClean="0">
                          <a:solidFill>
                            <a:schemeClr val="dk1"/>
                          </a:solidFill>
                          <a:latin typeface="Constantia" pitchFamily="18" charset="0"/>
                          <a:ea typeface="+mn-ea"/>
                          <a:cs typeface="+mn-cs"/>
                        </a:rPr>
                        <a:t>available</a:t>
                      </a:r>
                      <a:r>
                        <a:rPr lang="fr-FR" sz="1600" u="none" kern="1200" dirty="0" smtClean="0">
                          <a:solidFill>
                            <a:schemeClr val="dk1"/>
                          </a:solidFill>
                          <a:latin typeface="Constantia" pitchFamily="18" charset="0"/>
                          <a:ea typeface="+mn-ea"/>
                          <a:cs typeface="+mn-cs"/>
                        </a:rPr>
                        <a:t>.</a:t>
                      </a:r>
                      <a:endParaRPr lang="en-GB" sz="1600" u="none" kern="1200" dirty="0">
                        <a:solidFill>
                          <a:schemeClr val="dk1"/>
                        </a:solidFill>
                        <a:latin typeface="Constantia" pitchFamily="18"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u="none" kern="1200" dirty="0" smtClean="0">
                          <a:solidFill>
                            <a:schemeClr val="dk1"/>
                          </a:solidFill>
                          <a:latin typeface="Constantia" pitchFamily="18" charset="0"/>
                          <a:ea typeface="+mn-ea"/>
                          <a:cs typeface="+mn-cs"/>
                        </a:rPr>
                        <a:t>A receiver </a:t>
                      </a:r>
                      <a:r>
                        <a:rPr lang="fr-FR" sz="1600" b="1" kern="1200" cap="small" dirty="0" smtClean="0">
                          <a:solidFill>
                            <a:schemeClr val="tx1">
                              <a:lumMod val="75000"/>
                            </a:schemeClr>
                          </a:solidFill>
                          <a:latin typeface="Constantia" pitchFamily="18" charset="0"/>
                          <a:ea typeface="+mn-ea"/>
                          <a:cs typeface="+mn-cs"/>
                        </a:rPr>
                        <a:t>must</a:t>
                      </a:r>
                      <a:r>
                        <a:rPr lang="fr-FR" sz="1600" kern="1200" dirty="0" smtClean="0">
                          <a:solidFill>
                            <a:schemeClr val="tx1">
                              <a:lumMod val="75000"/>
                            </a:schemeClr>
                          </a:solidFill>
                          <a:latin typeface="Constantia" pitchFamily="18" charset="0"/>
                          <a:ea typeface="+mn-ea"/>
                          <a:cs typeface="+mn-cs"/>
                        </a:rPr>
                        <a:t> </a:t>
                      </a:r>
                      <a:r>
                        <a:rPr lang="en-GB" sz="1600" u="none" kern="1200" dirty="0" smtClean="0">
                          <a:solidFill>
                            <a:schemeClr val="dk1"/>
                          </a:solidFill>
                          <a:latin typeface="Constantia" pitchFamily="18" charset="0"/>
                          <a:ea typeface="+mn-ea"/>
                          <a:cs typeface="+mn-cs"/>
                        </a:rPr>
                        <a:t>be able to process the information for that property; a sender </a:t>
                      </a:r>
                      <a:r>
                        <a:rPr lang="fr-FR" sz="1600" b="1" kern="1200" cap="small" dirty="0" err="1" smtClean="0">
                          <a:solidFill>
                            <a:schemeClr val="tx1">
                              <a:lumMod val="75000"/>
                            </a:schemeClr>
                          </a:solidFill>
                          <a:latin typeface="Constantia" pitchFamily="18" charset="0"/>
                          <a:ea typeface="+mn-ea"/>
                          <a:cs typeface="+mn-cs"/>
                        </a:rPr>
                        <a:t>may</a:t>
                      </a:r>
                      <a:r>
                        <a:rPr lang="fr-FR" sz="1600" kern="1200" dirty="0" smtClean="0">
                          <a:solidFill>
                            <a:schemeClr val="tx1">
                              <a:lumMod val="75000"/>
                            </a:schemeClr>
                          </a:solidFill>
                          <a:latin typeface="Constantia" pitchFamily="18" charset="0"/>
                          <a:ea typeface="+mn-ea"/>
                          <a:cs typeface="+mn-cs"/>
                        </a:rPr>
                        <a:t> </a:t>
                      </a:r>
                      <a:r>
                        <a:rPr lang="en-GB" sz="1600" u="none" kern="1200" dirty="0" smtClean="0">
                          <a:solidFill>
                            <a:schemeClr val="dk1"/>
                          </a:solidFill>
                          <a:latin typeface="Constantia" pitchFamily="18" charset="0"/>
                          <a:ea typeface="+mn-ea"/>
                          <a:cs typeface="+mn-cs"/>
                        </a:rPr>
                        <a:t>provide the information for that property but is not obliged to do so.</a:t>
                      </a:r>
                    </a:p>
                  </a:txBody>
                  <a:tcPr/>
                </a:tc>
              </a:tr>
              <a:tr h="1901992">
                <a:tc>
                  <a:txBody>
                    <a:bodyPr/>
                    <a:lstStyle/>
                    <a:p>
                      <a:pPr marL="0" algn="ctr" defTabSz="914400" rtl="0" eaLnBrk="1" latinLnBrk="0" hangingPunct="1"/>
                      <a:r>
                        <a:rPr lang="en-GB" sz="1600" u="sng" kern="1200" dirty="0" smtClean="0">
                          <a:solidFill>
                            <a:schemeClr val="dk1"/>
                          </a:solidFill>
                          <a:latin typeface="Constantia" pitchFamily="18" charset="0"/>
                          <a:ea typeface="+mn-ea"/>
                          <a:cs typeface="+mn-cs"/>
                        </a:rPr>
                        <a:t>EXAMPLES:</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Asset’s theme (</a:t>
                      </a:r>
                      <a:r>
                        <a:rPr lang="en-GB" sz="1600" u="none" kern="1200" dirty="0" err="1" smtClean="0">
                          <a:solidFill>
                            <a:schemeClr val="dk1"/>
                          </a:solidFill>
                          <a:latin typeface="Constantia" pitchFamily="18" charset="0"/>
                          <a:ea typeface="+mn-ea"/>
                          <a:cs typeface="+mn-cs"/>
                        </a:rPr>
                        <a:t>dcat:theme</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Asset’s description (</a:t>
                      </a:r>
                      <a:r>
                        <a:rPr lang="en-GB" sz="1600" u="none" kern="1200" dirty="0" err="1" smtClean="0">
                          <a:solidFill>
                            <a:schemeClr val="dk1"/>
                          </a:solidFill>
                          <a:latin typeface="Constantia" pitchFamily="18" charset="0"/>
                          <a:ea typeface="+mn-ea"/>
                          <a:cs typeface="+mn-cs"/>
                        </a:rPr>
                        <a:t>dct:description</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Publisher (</a:t>
                      </a:r>
                      <a:r>
                        <a:rPr lang="en-GB" sz="1600" u="none" kern="1200" dirty="0" err="1" smtClean="0">
                          <a:solidFill>
                            <a:schemeClr val="dk1"/>
                          </a:solidFill>
                          <a:latin typeface="Constantia" pitchFamily="18" charset="0"/>
                          <a:ea typeface="+mn-ea"/>
                          <a:cs typeface="+mn-cs"/>
                        </a:rPr>
                        <a:t>dct:publisher</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None/>
                      </a:pPr>
                      <a:endParaRPr lang="en-GB" sz="1600" u="none" kern="1200" dirty="0" smtClean="0">
                        <a:solidFill>
                          <a:schemeClr val="dk1"/>
                        </a:solidFill>
                        <a:latin typeface="Constantia" pitchFamily="18" charset="0"/>
                        <a:ea typeface="+mn-ea"/>
                        <a:cs typeface="+mn-cs"/>
                      </a:endParaRPr>
                    </a:p>
                  </a:txBody>
                  <a:tcPr/>
                </a:tc>
                <a:tc>
                  <a:txBody>
                    <a:bodyPr/>
                    <a:lstStyle/>
                    <a:p>
                      <a:pPr marL="0" algn="ctr" defTabSz="914400" rtl="0" eaLnBrk="1" latinLnBrk="0" hangingPunct="1"/>
                      <a:r>
                        <a:rPr lang="en-GB" sz="1600" u="sng" kern="1200" dirty="0" smtClean="0">
                          <a:solidFill>
                            <a:schemeClr val="dk1"/>
                          </a:solidFill>
                          <a:latin typeface="Constantia" pitchFamily="18" charset="0"/>
                          <a:ea typeface="+mn-ea"/>
                          <a:cs typeface="+mn-cs"/>
                        </a:rPr>
                        <a:t>EXAMPLES:</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Language (</a:t>
                      </a:r>
                      <a:r>
                        <a:rPr lang="en-GB" sz="1600" u="none" kern="1200" dirty="0" err="1" smtClean="0">
                          <a:solidFill>
                            <a:schemeClr val="dk1"/>
                          </a:solidFill>
                          <a:latin typeface="Constantia" pitchFamily="18" charset="0"/>
                          <a:ea typeface="+mn-ea"/>
                          <a:cs typeface="+mn-cs"/>
                        </a:rPr>
                        <a:t>dct:language</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License’s conditions (</a:t>
                      </a:r>
                      <a:r>
                        <a:rPr lang="en-GB" sz="1600" u="none" kern="1200" dirty="0" err="1" smtClean="0">
                          <a:solidFill>
                            <a:schemeClr val="dk1"/>
                          </a:solidFill>
                          <a:latin typeface="Constantia" pitchFamily="18" charset="0"/>
                          <a:ea typeface="+mn-ea"/>
                          <a:cs typeface="+mn-cs"/>
                        </a:rPr>
                        <a:t>dct:License</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Title (</a:t>
                      </a:r>
                      <a:r>
                        <a:rPr lang="en-GB" sz="1600" u="none" kern="1200" dirty="0" err="1" smtClean="0">
                          <a:solidFill>
                            <a:schemeClr val="dk1"/>
                          </a:solidFill>
                          <a:latin typeface="Constantia" pitchFamily="18" charset="0"/>
                          <a:ea typeface="+mn-ea"/>
                          <a:cs typeface="+mn-cs"/>
                        </a:rPr>
                        <a:t>dct:Title</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None/>
                      </a:pPr>
                      <a:endParaRPr lang="en-GB" sz="1600" u="none" kern="1200" dirty="0" smtClean="0">
                        <a:solidFill>
                          <a:schemeClr val="dk1"/>
                        </a:solidFill>
                        <a:latin typeface="Constantia" pitchFamily="18" charset="0"/>
                        <a:ea typeface="+mn-ea"/>
                        <a:cs typeface="+mn-cs"/>
                      </a:endParaRPr>
                    </a:p>
                  </a:txBody>
                  <a:tcPr/>
                </a:tc>
                <a:tc>
                  <a:txBody>
                    <a:bodyPr/>
                    <a:lstStyle/>
                    <a:p>
                      <a:pPr marL="0" algn="ctr" defTabSz="914400" rtl="0" eaLnBrk="1" latinLnBrk="0" hangingPunct="1"/>
                      <a:r>
                        <a:rPr lang="en-GB" sz="1600" u="sng" kern="1200" dirty="0" smtClean="0">
                          <a:solidFill>
                            <a:schemeClr val="dk1"/>
                          </a:solidFill>
                          <a:latin typeface="Constantia" pitchFamily="18" charset="0"/>
                          <a:ea typeface="+mn-ea"/>
                          <a:cs typeface="+mn-cs"/>
                        </a:rPr>
                        <a:t>EXAMPLES:</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Asset’s identifiers (</a:t>
                      </a:r>
                      <a:r>
                        <a:rPr lang="en-GB" sz="1600" u="none" kern="1200" dirty="0" err="1" smtClean="0">
                          <a:solidFill>
                            <a:schemeClr val="dk1"/>
                          </a:solidFill>
                          <a:latin typeface="Constantia" pitchFamily="18" charset="0"/>
                          <a:ea typeface="+mn-ea"/>
                          <a:cs typeface="+mn-cs"/>
                        </a:rPr>
                        <a:t>adms:Identifier</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File Format (</a:t>
                      </a:r>
                      <a:r>
                        <a:rPr lang="en-GB" sz="1600" u="none" kern="1200" dirty="0" err="1" smtClean="0">
                          <a:solidFill>
                            <a:schemeClr val="dk1"/>
                          </a:solidFill>
                          <a:latin typeface="Constantia" pitchFamily="18" charset="0"/>
                          <a:ea typeface="+mn-ea"/>
                          <a:cs typeface="+mn-cs"/>
                        </a:rPr>
                        <a:t>dct:format</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Char char="-"/>
                      </a:pPr>
                      <a:r>
                        <a:rPr lang="en-GB" sz="1600" u="none" kern="1200" dirty="0" smtClean="0">
                          <a:solidFill>
                            <a:schemeClr val="dk1"/>
                          </a:solidFill>
                          <a:latin typeface="Constantia" pitchFamily="18" charset="0"/>
                          <a:ea typeface="+mn-ea"/>
                          <a:cs typeface="+mn-cs"/>
                        </a:rPr>
                        <a:t> Developer (</a:t>
                      </a:r>
                      <a:r>
                        <a:rPr lang="en-GB" sz="1600" u="none" kern="1200" dirty="0" err="1" smtClean="0">
                          <a:solidFill>
                            <a:schemeClr val="dk1"/>
                          </a:solidFill>
                          <a:latin typeface="Constantia" pitchFamily="18" charset="0"/>
                          <a:ea typeface="+mn-ea"/>
                          <a:cs typeface="+mn-cs"/>
                        </a:rPr>
                        <a:t>doap:developer</a:t>
                      </a:r>
                      <a:r>
                        <a:rPr lang="en-GB" sz="1600" u="none" kern="1200" dirty="0" smtClean="0">
                          <a:solidFill>
                            <a:schemeClr val="dk1"/>
                          </a:solidFill>
                          <a:latin typeface="Constantia" pitchFamily="18" charset="0"/>
                          <a:ea typeface="+mn-ea"/>
                          <a:cs typeface="+mn-cs"/>
                        </a:rPr>
                        <a:t>)</a:t>
                      </a:r>
                    </a:p>
                    <a:p>
                      <a:pPr marL="0" algn="l" defTabSz="914400" rtl="0" eaLnBrk="1" latinLnBrk="0" hangingPunct="1">
                        <a:buFontTx/>
                        <a:buNone/>
                      </a:pPr>
                      <a:endParaRPr lang="en-GB" sz="1600" u="none" kern="1200" dirty="0" smtClean="0">
                        <a:solidFill>
                          <a:schemeClr val="dk1"/>
                        </a:solidFill>
                        <a:latin typeface="Constantia" pitchFamily="18" charset="0"/>
                        <a:ea typeface="+mn-ea"/>
                        <a:cs typeface="+mn-cs"/>
                      </a:endParaRPr>
                    </a:p>
                  </a:txBody>
                  <a:tcPr/>
                </a:tc>
              </a:tr>
            </a:tbl>
          </a:graphicData>
        </a:graphic>
      </p:graphicFrame>
      <p:sp>
        <p:nvSpPr>
          <p:cNvPr id="7"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12</a:t>
            </a:fld>
            <a:endParaRPr lang="fr-FR" dirty="0"/>
          </a:p>
        </p:txBody>
      </p:sp>
    </p:spTree>
    <p:extLst>
      <p:ext uri="{BB962C8B-B14F-4D97-AF65-F5344CB8AC3E}">
        <p14:creationId xmlns:p14="http://schemas.microsoft.com/office/powerpoint/2010/main" val="3109312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7544" y="13742"/>
            <a:ext cx="8229600" cy="936625"/>
          </a:xfrm>
        </p:spPr>
        <p:txBody>
          <a:bodyPr/>
          <a:lstStyle/>
          <a:p>
            <a:r>
              <a:rPr lang="en-GB" dirty="0" smtClean="0">
                <a:solidFill>
                  <a:schemeClr val="bg1"/>
                </a:solidFill>
              </a:rPr>
              <a:t>Outline</a:t>
            </a:r>
            <a:endParaRPr lang="en-GB" dirty="0">
              <a:solidFill>
                <a:schemeClr val="bg1"/>
              </a:solidFill>
            </a:endParaRPr>
          </a:p>
        </p:txBody>
      </p:sp>
      <p:graphicFrame>
        <p:nvGraphicFramePr>
          <p:cNvPr id="14" name="Diagram 13"/>
          <p:cNvGraphicFramePr/>
          <p:nvPr>
            <p:extLst>
              <p:ext uri="{D42A27DB-BD31-4B8C-83A1-F6EECF244321}">
                <p14:modId xmlns:p14="http://schemas.microsoft.com/office/powerpoint/2010/main" val="1546852526"/>
              </p:ext>
            </p:extLst>
          </p:nvPr>
        </p:nvGraphicFramePr>
        <p:xfrm>
          <a:off x="179512" y="1484784"/>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5"/>
          <p:cNvSpPr>
            <a:spLocks noGrp="1"/>
          </p:cNvSpPr>
          <p:nvPr>
            <p:ph type="sldNum" sz="quarter" idx="10"/>
          </p:nvPr>
        </p:nvSpPr>
        <p:spPr>
          <a:xfrm>
            <a:off x="8532440" y="6413500"/>
            <a:ext cx="536948" cy="368300"/>
          </a:xfrm>
          <a:noFill/>
        </p:spPr>
        <p:txBody>
          <a:bodyPr anchor="ctr"/>
          <a:lstStyle/>
          <a:p>
            <a:pPr algn="ctr"/>
            <a:fld id="{2FADF75E-7005-40A6-9B69-A381B438EB09}" type="slidenum">
              <a:rPr lang="fr-FR" smtClean="0"/>
              <a:pPr algn="ctr"/>
              <a:t>13</a:t>
            </a:fld>
            <a:endParaRPr lang="fr-FR" dirty="0"/>
          </a:p>
        </p:txBody>
      </p:sp>
    </p:spTree>
    <p:extLst>
      <p:ext uri="{BB962C8B-B14F-4D97-AF65-F5344CB8AC3E}">
        <p14:creationId xmlns:p14="http://schemas.microsoft.com/office/powerpoint/2010/main" val="2897302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268239"/>
            <a:ext cx="8496944"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A federated architecture</a:t>
            </a:r>
            <a:endParaRPr lang="en-GB" kern="0" dirty="0"/>
          </a:p>
        </p:txBody>
      </p:sp>
      <p:sp>
        <p:nvSpPr>
          <p:cNvPr id="2" name="Oval 1"/>
          <p:cNvSpPr/>
          <p:nvPr/>
        </p:nvSpPr>
        <p:spPr>
          <a:xfrm>
            <a:off x="5271819" y="3436652"/>
            <a:ext cx="1458838" cy="1008113"/>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457200" fontAlgn="auto">
              <a:spcBef>
                <a:spcPts val="0"/>
              </a:spcBef>
              <a:spcAft>
                <a:spcPts val="0"/>
              </a:spcAft>
            </a:pPr>
            <a:endParaRPr lang="en-GB" sz="1800" b="0"/>
          </a:p>
        </p:txBody>
      </p:sp>
      <p:pic>
        <p:nvPicPr>
          <p:cNvPr id="7" name="Picture 2"/>
          <p:cNvPicPr>
            <a:picLocks noChangeAspect="1" noChangeArrowheads="1"/>
          </p:cNvPicPr>
          <p:nvPr/>
        </p:nvPicPr>
        <p:blipFill>
          <a:blip r:embed="rId2"/>
          <a:srcRect/>
          <a:stretch>
            <a:fillRect/>
          </a:stretch>
        </p:blipFill>
        <p:spPr bwMode="auto">
          <a:xfrm>
            <a:off x="5438407" y="3689878"/>
            <a:ext cx="1125662" cy="466346"/>
          </a:xfrm>
          <a:prstGeom prst="rect">
            <a:avLst/>
          </a:prstGeom>
          <a:solidFill>
            <a:schemeClr val="bg1"/>
          </a:solidFill>
          <a:ln w="9525">
            <a:noFill/>
            <a:miter lim="800000"/>
            <a:headEnd/>
            <a:tailEnd/>
          </a:ln>
        </p:spPr>
      </p:pic>
      <p:sp>
        <p:nvSpPr>
          <p:cNvPr id="9" name="Up-Down Arrow 8"/>
          <p:cNvSpPr/>
          <p:nvPr/>
        </p:nvSpPr>
        <p:spPr>
          <a:xfrm rot="14606143">
            <a:off x="6807307" y="2770736"/>
            <a:ext cx="288032" cy="10048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100" dirty="0" smtClean="0">
                <a:latin typeface="Constantia" pitchFamily="18" charset="0"/>
              </a:rPr>
              <a:t>ADMS-AP</a:t>
            </a:r>
            <a:endParaRPr lang="en-GB" sz="1100" dirty="0">
              <a:latin typeface="Constantia" pitchFamily="18" charset="0"/>
            </a:endParaRPr>
          </a:p>
        </p:txBody>
      </p:sp>
      <p:sp>
        <p:nvSpPr>
          <p:cNvPr id="10" name="Can 9"/>
          <p:cNvSpPr/>
          <p:nvPr/>
        </p:nvSpPr>
        <p:spPr>
          <a:xfrm>
            <a:off x="7436444" y="2457753"/>
            <a:ext cx="1116124" cy="600261"/>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lumMod val="75000"/>
                  </a:schemeClr>
                </a:solidFill>
                <a:latin typeface="Constantia" pitchFamily="18" charset="0"/>
              </a:rPr>
              <a:t>Repository</a:t>
            </a:r>
          </a:p>
        </p:txBody>
      </p:sp>
      <p:sp>
        <p:nvSpPr>
          <p:cNvPr id="12" name="Up-Down Arrow 11"/>
          <p:cNvSpPr/>
          <p:nvPr/>
        </p:nvSpPr>
        <p:spPr>
          <a:xfrm rot="17756392">
            <a:off x="6901150" y="4024169"/>
            <a:ext cx="307742" cy="9613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100" dirty="0" smtClean="0">
                <a:latin typeface="Constantia" pitchFamily="18" charset="0"/>
              </a:rPr>
              <a:t>ADMS-AP</a:t>
            </a:r>
            <a:endParaRPr lang="en-GB" sz="1100" dirty="0">
              <a:latin typeface="Constantia" pitchFamily="18" charset="0"/>
            </a:endParaRPr>
          </a:p>
        </p:txBody>
      </p:sp>
      <p:sp>
        <p:nvSpPr>
          <p:cNvPr id="13" name="Can 12"/>
          <p:cNvSpPr/>
          <p:nvPr/>
        </p:nvSpPr>
        <p:spPr>
          <a:xfrm>
            <a:off x="7554594" y="4560243"/>
            <a:ext cx="1116124" cy="600261"/>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lumMod val="75000"/>
                  </a:schemeClr>
                </a:solidFill>
                <a:latin typeface="Constantia" pitchFamily="18" charset="0"/>
              </a:rPr>
              <a:t>Repository</a:t>
            </a:r>
          </a:p>
        </p:txBody>
      </p:sp>
      <p:sp>
        <p:nvSpPr>
          <p:cNvPr id="14" name="Up-Down Arrow 13"/>
          <p:cNvSpPr/>
          <p:nvPr/>
        </p:nvSpPr>
        <p:spPr>
          <a:xfrm rot="16200000">
            <a:off x="7175606" y="3382508"/>
            <a:ext cx="307742" cy="9613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100" dirty="0" smtClean="0">
                <a:latin typeface="Constantia" pitchFamily="18" charset="0"/>
              </a:rPr>
              <a:t>ADMS-AP</a:t>
            </a:r>
            <a:endParaRPr lang="en-GB" sz="1100" dirty="0">
              <a:latin typeface="Constantia" pitchFamily="18" charset="0"/>
            </a:endParaRPr>
          </a:p>
        </p:txBody>
      </p:sp>
      <p:sp>
        <p:nvSpPr>
          <p:cNvPr id="15" name="Can 14"/>
          <p:cNvSpPr/>
          <p:nvPr/>
        </p:nvSpPr>
        <p:spPr>
          <a:xfrm>
            <a:off x="7851519" y="3556815"/>
            <a:ext cx="968953" cy="587557"/>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lumMod val="75000"/>
                  </a:schemeClr>
                </a:solidFill>
                <a:latin typeface="Constantia" pitchFamily="18" charset="0"/>
              </a:rPr>
              <a:t>Repository</a:t>
            </a:r>
          </a:p>
        </p:txBody>
      </p:sp>
      <p:sp>
        <p:nvSpPr>
          <p:cNvPr id="16" name="Up-Down Arrow 15"/>
          <p:cNvSpPr/>
          <p:nvPr/>
        </p:nvSpPr>
        <p:spPr>
          <a:xfrm rot="18860456">
            <a:off x="6466036" y="4379679"/>
            <a:ext cx="307742" cy="9613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100" dirty="0" smtClean="0">
                <a:latin typeface="Constantia" pitchFamily="18" charset="0"/>
              </a:rPr>
              <a:t>ADMS-AP</a:t>
            </a:r>
            <a:endParaRPr lang="en-GB" sz="1100" dirty="0">
              <a:latin typeface="Constantia" pitchFamily="18" charset="0"/>
            </a:endParaRPr>
          </a:p>
        </p:txBody>
      </p:sp>
      <p:sp>
        <p:nvSpPr>
          <p:cNvPr id="17" name="Can 16"/>
          <p:cNvSpPr/>
          <p:nvPr/>
        </p:nvSpPr>
        <p:spPr>
          <a:xfrm>
            <a:off x="6996532" y="5323681"/>
            <a:ext cx="1116124" cy="600261"/>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lumMod val="75000"/>
                  </a:schemeClr>
                </a:solidFill>
                <a:latin typeface="Constantia" pitchFamily="18" charset="0"/>
              </a:rPr>
              <a:t>Repository</a:t>
            </a:r>
          </a:p>
        </p:txBody>
      </p:sp>
      <p:pic>
        <p:nvPicPr>
          <p:cNvPr id="1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919" y="3077135"/>
            <a:ext cx="891625" cy="660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4361" y="4221088"/>
            <a:ext cx="937090" cy="743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91806" y="5179665"/>
            <a:ext cx="723946" cy="770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7396" y="2060848"/>
            <a:ext cx="652193" cy="616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ight Arrow 17"/>
          <p:cNvSpPr/>
          <p:nvPr/>
        </p:nvSpPr>
        <p:spPr>
          <a:xfrm>
            <a:off x="3131840" y="3539606"/>
            <a:ext cx="2016224" cy="969514"/>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en-GB" sz="1100" b="0" dirty="0" smtClean="0"/>
              <a:t>Using the ADMS Application Profile</a:t>
            </a:r>
            <a:endParaRPr lang="en-GB" sz="1100" b="0" dirty="0"/>
          </a:p>
        </p:txBody>
      </p:sp>
      <p:sp>
        <p:nvSpPr>
          <p:cNvPr id="20" name="Rectangle 19"/>
          <p:cNvSpPr/>
          <p:nvPr/>
        </p:nvSpPr>
        <p:spPr>
          <a:xfrm>
            <a:off x="1245068" y="2723641"/>
            <a:ext cx="1892457" cy="35349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457200" fontAlgn="auto">
              <a:spcBef>
                <a:spcPts val="0"/>
              </a:spcBef>
              <a:spcAft>
                <a:spcPts val="0"/>
              </a:spcAft>
            </a:pPr>
            <a:r>
              <a:rPr lang="en-GB" sz="1200" b="0" dirty="0" smtClean="0"/>
              <a:t>Public administrations</a:t>
            </a:r>
            <a:endParaRPr lang="en-GB" sz="1200" b="0" dirty="0"/>
          </a:p>
        </p:txBody>
      </p:sp>
      <p:sp>
        <p:nvSpPr>
          <p:cNvPr id="25" name="Rectangle 24"/>
          <p:cNvSpPr/>
          <p:nvPr/>
        </p:nvSpPr>
        <p:spPr>
          <a:xfrm>
            <a:off x="107504" y="3737893"/>
            <a:ext cx="1892457" cy="35349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457200" fontAlgn="auto">
              <a:spcBef>
                <a:spcPts val="0"/>
              </a:spcBef>
              <a:spcAft>
                <a:spcPts val="0"/>
              </a:spcAft>
            </a:pPr>
            <a:r>
              <a:rPr lang="en-GB" sz="1200" b="0" dirty="0" smtClean="0"/>
              <a:t>Academic</a:t>
            </a:r>
            <a:endParaRPr lang="en-GB" sz="1200" b="0" dirty="0"/>
          </a:p>
        </p:txBody>
      </p:sp>
      <p:sp>
        <p:nvSpPr>
          <p:cNvPr id="26" name="Rectangle 25"/>
          <p:cNvSpPr/>
          <p:nvPr/>
        </p:nvSpPr>
        <p:spPr>
          <a:xfrm>
            <a:off x="107504" y="4978517"/>
            <a:ext cx="2002211" cy="35349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457200" fontAlgn="auto">
              <a:spcBef>
                <a:spcPts val="0"/>
              </a:spcBef>
              <a:spcAft>
                <a:spcPts val="0"/>
              </a:spcAft>
            </a:pPr>
            <a:r>
              <a:rPr lang="en-GB" sz="1200" b="0" dirty="0" smtClean="0"/>
              <a:t>Standardisation bodies</a:t>
            </a:r>
            <a:endParaRPr lang="en-GB" sz="1200" b="0" dirty="0"/>
          </a:p>
        </p:txBody>
      </p:sp>
      <p:sp>
        <p:nvSpPr>
          <p:cNvPr id="27" name="Rectangle 26"/>
          <p:cNvSpPr/>
          <p:nvPr/>
        </p:nvSpPr>
        <p:spPr>
          <a:xfrm>
            <a:off x="1691680" y="6034268"/>
            <a:ext cx="1540468" cy="35349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457200" fontAlgn="auto">
              <a:spcBef>
                <a:spcPts val="0"/>
              </a:spcBef>
              <a:spcAft>
                <a:spcPts val="0"/>
              </a:spcAft>
            </a:pPr>
            <a:r>
              <a:rPr lang="en-GB" sz="1200" b="0" dirty="0" smtClean="0"/>
              <a:t>Businesses</a:t>
            </a:r>
            <a:endParaRPr lang="en-GB" sz="1200" b="0" dirty="0"/>
          </a:p>
        </p:txBody>
      </p:sp>
      <p:sp>
        <p:nvSpPr>
          <p:cNvPr id="22" name="TextBox 21"/>
          <p:cNvSpPr txBox="1"/>
          <p:nvPr/>
        </p:nvSpPr>
        <p:spPr>
          <a:xfrm>
            <a:off x="2260175" y="3606115"/>
            <a:ext cx="838691" cy="830997"/>
          </a:xfrm>
          <a:prstGeom prst="rect">
            <a:avLst/>
          </a:prstGeom>
          <a:noFill/>
        </p:spPr>
        <p:txBody>
          <a:bodyPr wrap="none" rtlCol="0">
            <a:spAutoFit/>
          </a:bodyPr>
          <a:lstStyle/>
          <a:p>
            <a:r>
              <a:rPr lang="en-GB" sz="1200" dirty="0" smtClean="0">
                <a:solidFill>
                  <a:schemeClr val="tx1"/>
                </a:solidFill>
              </a:rPr>
              <a:t>Explore</a:t>
            </a:r>
          </a:p>
          <a:p>
            <a:r>
              <a:rPr lang="en-GB" sz="1200" dirty="0" smtClean="0">
                <a:solidFill>
                  <a:schemeClr val="tx1"/>
                </a:solidFill>
              </a:rPr>
              <a:t>Find</a:t>
            </a:r>
          </a:p>
          <a:p>
            <a:r>
              <a:rPr lang="en-GB" sz="1200" dirty="0" smtClean="0">
                <a:solidFill>
                  <a:schemeClr val="tx1"/>
                </a:solidFill>
              </a:rPr>
              <a:t>Select</a:t>
            </a:r>
          </a:p>
          <a:p>
            <a:r>
              <a:rPr lang="en-GB" sz="1200" dirty="0" smtClean="0">
                <a:solidFill>
                  <a:schemeClr val="tx1"/>
                </a:solidFill>
              </a:rPr>
              <a:t>Obtain</a:t>
            </a:r>
            <a:endParaRPr lang="en-GB" sz="1200" dirty="0">
              <a:solidFill>
                <a:schemeClr val="tx1"/>
              </a:solidFill>
            </a:endParaRPr>
          </a:p>
        </p:txBody>
      </p:sp>
      <p:sp>
        <p:nvSpPr>
          <p:cNvPr id="23"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14</a:t>
            </a:fld>
            <a:endParaRPr lang="fr-FR" dirty="0"/>
          </a:p>
        </p:txBody>
      </p:sp>
    </p:spTree>
    <p:extLst>
      <p:ext uri="{BB962C8B-B14F-4D97-AF65-F5344CB8AC3E}">
        <p14:creationId xmlns:p14="http://schemas.microsoft.com/office/powerpoint/2010/main" val="1381849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179512" y="1268760"/>
            <a:ext cx="8855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From Repository to Asset to Distribution</a:t>
            </a:r>
            <a:endParaRPr lang="en-GB" kern="0" dirty="0"/>
          </a:p>
        </p:txBody>
      </p:sp>
      <p:graphicFrame>
        <p:nvGraphicFramePr>
          <p:cNvPr id="3" name="Diagram 2"/>
          <p:cNvGraphicFramePr/>
          <p:nvPr>
            <p:extLst>
              <p:ext uri="{D42A27DB-BD31-4B8C-83A1-F6EECF244321}">
                <p14:modId xmlns:p14="http://schemas.microsoft.com/office/powerpoint/2010/main" val="2526790936"/>
              </p:ext>
            </p:extLst>
          </p:nvPr>
        </p:nvGraphicFramePr>
        <p:xfrm>
          <a:off x="395536" y="2188923"/>
          <a:ext cx="842493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15</a:t>
            </a:fld>
            <a:endParaRPr lang="fr-FR" dirty="0"/>
          </a:p>
        </p:txBody>
      </p:sp>
    </p:spTree>
    <p:extLst>
      <p:ext uri="{BB962C8B-B14F-4D97-AF65-F5344CB8AC3E}">
        <p14:creationId xmlns:p14="http://schemas.microsoft.com/office/powerpoint/2010/main" val="354572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467544" y="1268760"/>
            <a:ext cx="8424936"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The core class: the Asset</a:t>
            </a:r>
            <a:endParaRPr lang="en-GB" kern="0" dirty="0"/>
          </a:p>
        </p:txBody>
      </p:sp>
      <p:sp>
        <p:nvSpPr>
          <p:cNvPr id="8" name="Rectangle 7"/>
          <p:cNvSpPr/>
          <p:nvPr/>
        </p:nvSpPr>
        <p:spPr>
          <a:xfrm>
            <a:off x="276298" y="2564904"/>
            <a:ext cx="8112126" cy="2117503"/>
          </a:xfrm>
          <a:prstGeom prst="rect">
            <a:avLst/>
          </a:prstGeom>
        </p:spPr>
        <p:txBody>
          <a:bodyPr wrap="square">
            <a:spAutoFit/>
          </a:bodyPr>
          <a:lstStyle/>
          <a:p>
            <a:pPr marL="742950" lvl="1" indent="-285750" eaLnBrk="0" hangingPunct="0">
              <a:spcBef>
                <a:spcPct val="20000"/>
              </a:spcBef>
              <a:buClr>
                <a:srgbClr val="00AEF0"/>
              </a:buClr>
              <a:buFont typeface="Courier New"/>
              <a:buChar char="o"/>
              <a:tabLst>
                <a:tab pos="7623175" algn="l"/>
              </a:tabLst>
            </a:pPr>
            <a:r>
              <a:rPr lang="en-GB" sz="1700" dirty="0">
                <a:solidFill>
                  <a:srgbClr val="0F5494"/>
                </a:solidFill>
                <a:latin typeface="+mn-lt"/>
              </a:rPr>
              <a:t>Abstract entity </a:t>
            </a:r>
            <a:r>
              <a:rPr lang="en-GB" sz="1700" b="0" dirty="0">
                <a:solidFill>
                  <a:srgbClr val="0F5494"/>
                </a:solidFill>
                <a:latin typeface="+mn-lt"/>
              </a:rPr>
              <a:t>that reflects the intellectual content of an asset</a:t>
            </a:r>
          </a:p>
          <a:p>
            <a:pPr marL="742950" lvl="1" indent="-285750" eaLnBrk="0" hangingPunct="0">
              <a:spcBef>
                <a:spcPct val="20000"/>
              </a:spcBef>
              <a:buClr>
                <a:srgbClr val="00AEF0"/>
              </a:buClr>
              <a:buFont typeface="Courier New"/>
              <a:buChar char="o"/>
              <a:tabLst>
                <a:tab pos="7623175" algn="l"/>
              </a:tabLst>
            </a:pPr>
            <a:endParaRPr lang="en-GB" sz="1700" b="0" dirty="0">
              <a:solidFill>
                <a:srgbClr val="0F5494"/>
              </a:solidFill>
              <a:latin typeface="+mn-lt"/>
            </a:endParaRPr>
          </a:p>
          <a:p>
            <a:pPr marL="742950" lvl="1" indent="-285750" eaLnBrk="0" hangingPunct="0">
              <a:spcBef>
                <a:spcPct val="20000"/>
              </a:spcBef>
              <a:buClr>
                <a:srgbClr val="00AEF0"/>
              </a:buClr>
              <a:buFont typeface="Courier New"/>
              <a:buChar char="o"/>
              <a:tabLst>
                <a:tab pos="7623175" algn="l"/>
              </a:tabLst>
            </a:pPr>
            <a:r>
              <a:rPr lang="en-GB" sz="1700" b="0" dirty="0">
                <a:solidFill>
                  <a:srgbClr val="0F5494"/>
                </a:solidFill>
                <a:latin typeface="+mn-lt"/>
              </a:rPr>
              <a:t>Represents the characteristics of the asset that are </a:t>
            </a:r>
            <a:r>
              <a:rPr lang="en-GB" sz="1700" dirty="0">
                <a:solidFill>
                  <a:srgbClr val="0F5494"/>
                </a:solidFill>
                <a:latin typeface="+mn-lt"/>
              </a:rPr>
              <a:t>independent from its physical embodiment </a:t>
            </a:r>
            <a:r>
              <a:rPr lang="en-GB" sz="1700" b="0" dirty="0">
                <a:solidFill>
                  <a:srgbClr val="0F5494"/>
                </a:solidFill>
                <a:latin typeface="+mn-lt"/>
              </a:rPr>
              <a:t>(i.e. Asset Distribution)</a:t>
            </a:r>
          </a:p>
          <a:p>
            <a:pPr marL="742950" lvl="1" indent="-285750" eaLnBrk="0" hangingPunct="0">
              <a:spcBef>
                <a:spcPct val="20000"/>
              </a:spcBef>
              <a:buClr>
                <a:srgbClr val="00AEF0"/>
              </a:buClr>
              <a:buFont typeface="Courier New"/>
              <a:buChar char="o"/>
              <a:tabLst>
                <a:tab pos="7623175" algn="l"/>
              </a:tabLst>
            </a:pPr>
            <a:endParaRPr lang="en-GB" sz="1700" b="0" dirty="0">
              <a:solidFill>
                <a:srgbClr val="0F5494"/>
              </a:solidFill>
              <a:latin typeface="+mn-lt"/>
            </a:endParaRPr>
          </a:p>
          <a:p>
            <a:pPr marL="742950" lvl="1" indent="-285750" eaLnBrk="0" hangingPunct="0">
              <a:spcBef>
                <a:spcPct val="20000"/>
              </a:spcBef>
              <a:buClr>
                <a:srgbClr val="00AEF0"/>
              </a:buClr>
              <a:buFont typeface="Courier New"/>
              <a:buChar char="o"/>
              <a:tabLst>
                <a:tab pos="7623175" algn="l"/>
              </a:tabLst>
            </a:pPr>
            <a:r>
              <a:rPr lang="en-GB" sz="1700" b="0" dirty="0">
                <a:solidFill>
                  <a:srgbClr val="0F5494"/>
                </a:solidFill>
                <a:latin typeface="+mn-lt"/>
              </a:rPr>
              <a:t>Refers to an </a:t>
            </a:r>
            <a:r>
              <a:rPr lang="en-GB" sz="1700" dirty="0">
                <a:solidFill>
                  <a:srgbClr val="0F5494"/>
                </a:solidFill>
                <a:latin typeface="+mn-lt"/>
              </a:rPr>
              <a:t>interoperability solution</a:t>
            </a:r>
          </a:p>
          <a:p>
            <a:pPr marL="457200" indent="-457200">
              <a:buFontTx/>
              <a:buChar char="-"/>
            </a:pPr>
            <a:endParaRPr lang="en-GB" sz="1600" dirty="0" smtClean="0">
              <a:solidFill>
                <a:schemeClr val="tx1">
                  <a:lumMod val="75000"/>
                </a:schemeClr>
              </a:solidFill>
              <a:latin typeface="Constantia" pitchFamily="18" charset="0"/>
            </a:endParaRPr>
          </a:p>
        </p:txBody>
      </p:sp>
      <p:sp>
        <p:nvSpPr>
          <p:cNvPr id="4"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16</a:t>
            </a:fld>
            <a:endParaRPr lang="fr-FR" dirty="0"/>
          </a:p>
        </p:txBody>
      </p:sp>
    </p:spTree>
    <p:extLst>
      <p:ext uri="{BB962C8B-B14F-4D97-AF65-F5344CB8AC3E}">
        <p14:creationId xmlns:p14="http://schemas.microsoft.com/office/powerpoint/2010/main" val="3883159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268239"/>
            <a:ext cx="8496944"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a:t>UML Class Diagram of the ADMS Application Profile for JOINUP</a:t>
            </a:r>
          </a:p>
        </p:txBody>
      </p:sp>
      <p:pic>
        <p:nvPicPr>
          <p:cNvPr id="24" name="Picture 2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516" y="2241736"/>
            <a:ext cx="8679247" cy="4319612"/>
          </a:xfrm>
          <a:prstGeom prst="rect">
            <a:avLst/>
          </a:prstGeom>
          <a:noFill/>
          <a:ln>
            <a:noFill/>
          </a:ln>
        </p:spPr>
      </p:pic>
      <p:sp>
        <p:nvSpPr>
          <p:cNvPr id="4"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17</a:t>
            </a:fld>
            <a:endParaRPr lang="fr-FR" dirty="0"/>
          </a:p>
        </p:txBody>
      </p:sp>
    </p:spTree>
    <p:extLst>
      <p:ext uri="{BB962C8B-B14F-4D97-AF65-F5344CB8AC3E}">
        <p14:creationId xmlns:p14="http://schemas.microsoft.com/office/powerpoint/2010/main" val="948965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268239"/>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Controlled vocabulary to be used (1/3)</a:t>
            </a:r>
            <a:endParaRPr lang="en-GB" kern="0" dirty="0"/>
          </a:p>
        </p:txBody>
      </p:sp>
      <p:graphicFrame>
        <p:nvGraphicFramePr>
          <p:cNvPr id="6" name="Espace réservé du tableau 7"/>
          <p:cNvGraphicFramePr>
            <a:graphicFrameLocks/>
          </p:cNvGraphicFramePr>
          <p:nvPr>
            <p:extLst>
              <p:ext uri="{D42A27DB-BD31-4B8C-83A1-F6EECF244321}">
                <p14:modId xmlns:p14="http://schemas.microsoft.com/office/powerpoint/2010/main" val="2682290182"/>
              </p:ext>
            </p:extLst>
          </p:nvPr>
        </p:nvGraphicFramePr>
        <p:xfrm>
          <a:off x="468313" y="2276475"/>
          <a:ext cx="8207376" cy="3816820"/>
        </p:xfrm>
        <a:graphic>
          <a:graphicData uri="http://schemas.openxmlformats.org/drawingml/2006/table">
            <a:tbl>
              <a:tblPr firstRow="1" bandRow="1">
                <a:tableStyleId>{5C22544A-7EE6-4342-B048-85BDC9FD1C3A}</a:tableStyleId>
              </a:tblPr>
              <a:tblGrid>
                <a:gridCol w="2807543"/>
                <a:gridCol w="2304256"/>
                <a:gridCol w="3095577"/>
              </a:tblGrid>
              <a:tr h="545260">
                <a:tc>
                  <a:txBody>
                    <a:bodyPr/>
                    <a:lstStyle/>
                    <a:p>
                      <a:r>
                        <a:rPr lang="fr-FR" dirty="0" err="1" smtClean="0"/>
                        <a:t>Property</a:t>
                      </a:r>
                      <a:r>
                        <a:rPr lang="fr-FR" dirty="0" smtClean="0"/>
                        <a:t> URI</a:t>
                      </a:r>
                      <a:endParaRPr lang="fr-FR" dirty="0"/>
                    </a:p>
                  </a:txBody>
                  <a:tcPr>
                    <a:solidFill>
                      <a:srgbClr val="97BF0D"/>
                    </a:solidFill>
                  </a:tcPr>
                </a:tc>
                <a:tc>
                  <a:txBody>
                    <a:bodyPr/>
                    <a:lstStyle/>
                    <a:p>
                      <a:r>
                        <a:rPr lang="fr-FR" dirty="0" err="1" smtClean="0"/>
                        <a:t>Used</a:t>
                      </a:r>
                      <a:r>
                        <a:rPr lang="fr-FR" baseline="0" dirty="0" smtClean="0"/>
                        <a:t> for class</a:t>
                      </a:r>
                      <a:endParaRPr lang="fr-FR" dirty="0"/>
                    </a:p>
                  </a:txBody>
                  <a:tcPr>
                    <a:solidFill>
                      <a:srgbClr val="97BF0D"/>
                    </a:solidFill>
                  </a:tcPr>
                </a:tc>
                <a:tc>
                  <a:txBody>
                    <a:bodyPr/>
                    <a:lstStyle/>
                    <a:p>
                      <a:r>
                        <a:rPr lang="fr-FR" dirty="0" err="1" smtClean="0"/>
                        <a:t>Vocabulary</a:t>
                      </a:r>
                      <a:endParaRPr lang="fr-FR" dirty="0"/>
                    </a:p>
                  </a:txBody>
                  <a:tcPr>
                    <a:solidFill>
                      <a:srgbClr val="97BF0D"/>
                    </a:solidFill>
                  </a:tcPr>
                </a:tc>
              </a:tr>
              <a:tr h="545260">
                <a:tc>
                  <a:txBody>
                    <a:bodyPr/>
                    <a:lstStyle/>
                    <a:p>
                      <a:pPr algn="l"/>
                      <a:r>
                        <a:rPr lang="en-GB" sz="1600" dirty="0" err="1">
                          <a:latin typeface="Constantia" pitchFamily="18" charset="0"/>
                        </a:rPr>
                        <a:t>adms:interoperabilityLevel</a:t>
                      </a:r>
                      <a:endParaRPr lang="en-GB" sz="1600" dirty="0">
                        <a:latin typeface="Constantia" pitchFamily="18" charset="0"/>
                      </a:endParaRPr>
                    </a:p>
                  </a:txBody>
                  <a:tcPr marL="36195" marR="36195" marT="36195" marB="36195" anchor="ctr"/>
                </a:tc>
                <a:tc>
                  <a:txBody>
                    <a:bodyPr/>
                    <a:lstStyle/>
                    <a:p>
                      <a:pPr algn="l"/>
                      <a:r>
                        <a:rPr lang="en-GB" sz="1600" dirty="0">
                          <a:latin typeface="Constantia" pitchFamily="18" charset="0"/>
                        </a:rPr>
                        <a:t>Asset</a:t>
                      </a:r>
                    </a:p>
                  </a:txBody>
                  <a:tcPr marL="36195" marR="36195" marT="36195" marB="36195" anchor="ctr"/>
                </a:tc>
                <a:tc>
                  <a:txBody>
                    <a:bodyPr/>
                    <a:lstStyle/>
                    <a:p>
                      <a:pPr algn="l"/>
                      <a:r>
                        <a:rPr lang="en-GB" sz="1400" dirty="0">
                          <a:latin typeface="Constantia" pitchFamily="18" charset="0"/>
                        </a:rPr>
                        <a:t>ADMS Interoperability Level vocabulary</a:t>
                      </a:r>
                    </a:p>
                  </a:txBody>
                  <a:tcPr marL="36195" marR="36195" marT="36195" marB="36195" anchor="ctr"/>
                </a:tc>
              </a:tr>
              <a:tr h="545260">
                <a:tc>
                  <a:txBody>
                    <a:bodyPr/>
                    <a:lstStyle/>
                    <a:p>
                      <a:pPr algn="l"/>
                      <a:r>
                        <a:rPr lang="en-GB" sz="1600" dirty="0" err="1">
                          <a:latin typeface="Constantia" pitchFamily="18" charset="0"/>
                        </a:rPr>
                        <a:t>adms:representationTechnique</a:t>
                      </a:r>
                      <a:endParaRPr lang="en-GB" sz="1600" dirty="0">
                        <a:latin typeface="Constantia" pitchFamily="18" charset="0"/>
                      </a:endParaRPr>
                    </a:p>
                  </a:txBody>
                  <a:tcPr marL="36195" marR="36195" marT="36195" marB="36195" anchor="ctr"/>
                </a:tc>
                <a:tc>
                  <a:txBody>
                    <a:bodyPr/>
                    <a:lstStyle/>
                    <a:p>
                      <a:pPr algn="l"/>
                      <a:r>
                        <a:rPr lang="en-GB" sz="1600" dirty="0">
                          <a:latin typeface="Constantia" pitchFamily="18" charset="0"/>
                        </a:rPr>
                        <a:t>Asset Distribution</a:t>
                      </a:r>
                    </a:p>
                  </a:txBody>
                  <a:tcPr marL="36195" marR="36195" marT="36195" marB="36195" anchor="ctr"/>
                </a:tc>
                <a:tc>
                  <a:txBody>
                    <a:bodyPr/>
                    <a:lstStyle/>
                    <a:p>
                      <a:pPr algn="l"/>
                      <a:r>
                        <a:rPr lang="en-GB" sz="1400" dirty="0">
                          <a:latin typeface="Constantia" pitchFamily="18" charset="0"/>
                        </a:rPr>
                        <a:t>ADMS Representation Technique Vocabulary</a:t>
                      </a:r>
                    </a:p>
                  </a:txBody>
                  <a:tcPr marL="36195" marR="36195" marT="36195" marB="36195" anchor="ctr"/>
                </a:tc>
              </a:tr>
              <a:tr h="545260">
                <a:tc>
                  <a:txBody>
                    <a:bodyPr/>
                    <a:lstStyle/>
                    <a:p>
                      <a:pPr algn="l"/>
                      <a:r>
                        <a:rPr lang="en-GB" sz="1600" dirty="0" err="1">
                          <a:latin typeface="Constantia" pitchFamily="18" charset="0"/>
                        </a:rPr>
                        <a:t>adms:status</a:t>
                      </a:r>
                      <a:endParaRPr lang="en-GB" sz="1600" dirty="0">
                        <a:latin typeface="Constantia" pitchFamily="18" charset="0"/>
                      </a:endParaRPr>
                    </a:p>
                  </a:txBody>
                  <a:tcPr marL="36195" marR="36195" marT="36195" marB="36195" anchor="ctr"/>
                </a:tc>
                <a:tc>
                  <a:txBody>
                    <a:bodyPr/>
                    <a:lstStyle/>
                    <a:p>
                      <a:pPr algn="l"/>
                      <a:r>
                        <a:rPr lang="en-GB" sz="1600" dirty="0">
                          <a:latin typeface="Constantia" pitchFamily="18" charset="0"/>
                        </a:rPr>
                        <a:t>Asset, Asset Distribution</a:t>
                      </a:r>
                    </a:p>
                  </a:txBody>
                  <a:tcPr marL="36195" marR="36195" marT="36195" marB="36195" anchor="ctr"/>
                </a:tc>
                <a:tc>
                  <a:txBody>
                    <a:bodyPr/>
                    <a:lstStyle/>
                    <a:p>
                      <a:pPr algn="l"/>
                      <a:r>
                        <a:rPr lang="en-GB" sz="1400" dirty="0">
                          <a:latin typeface="Constantia" pitchFamily="18" charset="0"/>
                        </a:rPr>
                        <a:t>ADMS Status vocabulary</a:t>
                      </a:r>
                    </a:p>
                  </a:txBody>
                  <a:tcPr marL="36195" marR="36195" marT="36195" marB="36195" anchor="ctr"/>
                </a:tc>
              </a:tr>
              <a:tr h="545260">
                <a:tc>
                  <a:txBody>
                    <a:bodyPr/>
                    <a:lstStyle/>
                    <a:p>
                      <a:pPr algn="l"/>
                      <a:r>
                        <a:rPr lang="en-GB" sz="1600" dirty="0" err="1">
                          <a:latin typeface="Constantia" pitchFamily="18" charset="0"/>
                        </a:rPr>
                        <a:t>adms:status</a:t>
                      </a:r>
                      <a:endParaRPr lang="en-GB" sz="1600" dirty="0">
                        <a:latin typeface="Constantia" pitchFamily="18" charset="0"/>
                      </a:endParaRPr>
                    </a:p>
                  </a:txBody>
                  <a:tcPr marL="36195" marR="36195" marT="36195" marB="36195" anchor="ctr"/>
                </a:tc>
                <a:tc>
                  <a:txBody>
                    <a:bodyPr/>
                    <a:lstStyle/>
                    <a:p>
                      <a:pPr algn="l"/>
                      <a:r>
                        <a:rPr lang="en-GB" sz="1600" dirty="0">
                          <a:latin typeface="Constantia" pitchFamily="18" charset="0"/>
                        </a:rPr>
                        <a:t>Software Project</a:t>
                      </a:r>
                    </a:p>
                  </a:txBody>
                  <a:tcPr marL="36195" marR="36195" marT="36195" marB="36195" anchor="ctr"/>
                </a:tc>
                <a:tc>
                  <a:txBody>
                    <a:bodyPr/>
                    <a:lstStyle/>
                    <a:p>
                      <a:pPr algn="l"/>
                      <a:r>
                        <a:rPr lang="en-GB" sz="1400" dirty="0">
                          <a:latin typeface="Constantia" pitchFamily="18" charset="0"/>
                        </a:rPr>
                        <a:t>Trove </a:t>
                      </a:r>
                      <a:r>
                        <a:rPr lang="en-GB" sz="1400" dirty="0" err="1">
                          <a:latin typeface="Constantia" pitchFamily="18" charset="0"/>
                        </a:rPr>
                        <a:t>Sourceforge</a:t>
                      </a:r>
                      <a:r>
                        <a:rPr lang="en-GB" sz="1400" dirty="0">
                          <a:latin typeface="Constantia" pitchFamily="18" charset="0"/>
                        </a:rPr>
                        <a:t> Development Status vocabulary</a:t>
                      </a:r>
                    </a:p>
                  </a:txBody>
                  <a:tcPr marL="36195" marR="36195" marT="36195" marB="36195" anchor="ctr"/>
                </a:tc>
              </a:tr>
              <a:tr h="545260">
                <a:tc>
                  <a:txBody>
                    <a:bodyPr/>
                    <a:lstStyle/>
                    <a:p>
                      <a:pPr algn="l"/>
                      <a:r>
                        <a:rPr lang="en-GB" sz="1600" dirty="0" err="1">
                          <a:latin typeface="Constantia" pitchFamily="18" charset="0"/>
                        </a:rPr>
                        <a:t>admssw:intendedAudience</a:t>
                      </a:r>
                      <a:endParaRPr lang="en-GB" sz="1600" dirty="0">
                        <a:latin typeface="Constantia" pitchFamily="18" charset="0"/>
                      </a:endParaRPr>
                    </a:p>
                  </a:txBody>
                  <a:tcPr marL="36195" marR="36195" marT="36195" marB="36195" anchor="ctr"/>
                </a:tc>
                <a:tc>
                  <a:txBody>
                    <a:bodyPr/>
                    <a:lstStyle/>
                    <a:p>
                      <a:pPr algn="l"/>
                      <a:r>
                        <a:rPr lang="en-GB" sz="1600" dirty="0">
                          <a:latin typeface="Constantia" pitchFamily="18" charset="0"/>
                        </a:rPr>
                        <a:t>Software Project</a:t>
                      </a:r>
                    </a:p>
                  </a:txBody>
                  <a:tcPr marL="36195" marR="36195" marT="36195" marB="36195" anchor="ctr"/>
                </a:tc>
                <a:tc>
                  <a:txBody>
                    <a:bodyPr/>
                    <a:lstStyle/>
                    <a:p>
                      <a:pPr algn="l"/>
                      <a:r>
                        <a:rPr lang="en-GB" sz="1400" dirty="0">
                          <a:latin typeface="Constantia" pitchFamily="18" charset="0"/>
                        </a:rPr>
                        <a:t>Trove </a:t>
                      </a:r>
                      <a:r>
                        <a:rPr lang="en-GB" sz="1400" dirty="0" err="1">
                          <a:latin typeface="Constantia" pitchFamily="18" charset="0"/>
                        </a:rPr>
                        <a:t>Sourceforge</a:t>
                      </a:r>
                      <a:r>
                        <a:rPr lang="en-GB" sz="1400" dirty="0">
                          <a:latin typeface="Constantia" pitchFamily="18" charset="0"/>
                        </a:rPr>
                        <a:t> Intended Audience vocabulary</a:t>
                      </a:r>
                    </a:p>
                  </a:txBody>
                  <a:tcPr marL="36195" marR="36195" marT="36195" marB="36195" anchor="ctr"/>
                </a:tc>
              </a:tr>
              <a:tr h="545260">
                <a:tc>
                  <a:txBody>
                    <a:bodyPr/>
                    <a:lstStyle/>
                    <a:p>
                      <a:pPr algn="l"/>
                      <a:r>
                        <a:rPr lang="en-GB" sz="1600" dirty="0" err="1">
                          <a:latin typeface="Constantia" pitchFamily="18" charset="0"/>
                        </a:rPr>
                        <a:t>admssw:locale</a:t>
                      </a:r>
                      <a:endParaRPr lang="en-GB" sz="1600" dirty="0">
                        <a:latin typeface="Constantia" pitchFamily="18" charset="0"/>
                      </a:endParaRPr>
                    </a:p>
                  </a:txBody>
                  <a:tcPr marL="36195" marR="36195" marT="36195" marB="36195" anchor="ctr"/>
                </a:tc>
                <a:tc>
                  <a:txBody>
                    <a:bodyPr/>
                    <a:lstStyle/>
                    <a:p>
                      <a:pPr algn="l"/>
                      <a:r>
                        <a:rPr lang="en-GB" sz="1600" dirty="0">
                          <a:latin typeface="Constantia" pitchFamily="18" charset="0"/>
                        </a:rPr>
                        <a:t>Software Project</a:t>
                      </a:r>
                    </a:p>
                  </a:txBody>
                  <a:tcPr marL="36195" marR="36195" marT="36195" marB="36195" anchor="ctr"/>
                </a:tc>
                <a:tc>
                  <a:txBody>
                    <a:bodyPr/>
                    <a:lstStyle/>
                    <a:p>
                      <a:pPr algn="l"/>
                      <a:r>
                        <a:rPr lang="en-GB" sz="1400" dirty="0">
                          <a:latin typeface="Constantia" pitchFamily="18" charset="0"/>
                        </a:rPr>
                        <a:t>MDR Languages Named Authority List</a:t>
                      </a:r>
                    </a:p>
                  </a:txBody>
                  <a:tcPr marL="36195" marR="36195" marT="36195" marB="36195" anchor="ctr"/>
                </a:tc>
              </a:tr>
            </a:tbl>
          </a:graphicData>
        </a:graphic>
      </p:graphicFrame>
      <p:sp>
        <p:nvSpPr>
          <p:cNvPr id="4"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18</a:t>
            </a:fld>
            <a:endParaRPr lang="fr-FR" dirty="0"/>
          </a:p>
        </p:txBody>
      </p:sp>
    </p:spTree>
    <p:extLst>
      <p:ext uri="{BB962C8B-B14F-4D97-AF65-F5344CB8AC3E}">
        <p14:creationId xmlns:p14="http://schemas.microsoft.com/office/powerpoint/2010/main" val="2389763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268239"/>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Controlled vocabulary to be used (2/3)</a:t>
            </a:r>
            <a:endParaRPr lang="en-GB" kern="0" dirty="0"/>
          </a:p>
        </p:txBody>
      </p:sp>
      <p:graphicFrame>
        <p:nvGraphicFramePr>
          <p:cNvPr id="6" name="Espace réservé du tableau 7"/>
          <p:cNvGraphicFramePr>
            <a:graphicFrameLocks/>
          </p:cNvGraphicFramePr>
          <p:nvPr>
            <p:extLst>
              <p:ext uri="{D42A27DB-BD31-4B8C-83A1-F6EECF244321}">
                <p14:modId xmlns:p14="http://schemas.microsoft.com/office/powerpoint/2010/main" val="485830222"/>
              </p:ext>
            </p:extLst>
          </p:nvPr>
        </p:nvGraphicFramePr>
        <p:xfrm>
          <a:off x="468313" y="2276475"/>
          <a:ext cx="8207376" cy="3816820"/>
        </p:xfrm>
        <a:graphic>
          <a:graphicData uri="http://schemas.openxmlformats.org/drawingml/2006/table">
            <a:tbl>
              <a:tblPr firstRow="1" bandRow="1">
                <a:tableStyleId>{5C22544A-7EE6-4342-B048-85BDC9FD1C3A}</a:tableStyleId>
              </a:tblPr>
              <a:tblGrid>
                <a:gridCol w="3095575"/>
                <a:gridCol w="2016224"/>
                <a:gridCol w="3095577"/>
              </a:tblGrid>
              <a:tr h="545260">
                <a:tc>
                  <a:txBody>
                    <a:bodyPr/>
                    <a:lstStyle/>
                    <a:p>
                      <a:r>
                        <a:rPr lang="fr-FR" dirty="0" err="1" smtClean="0"/>
                        <a:t>Property</a:t>
                      </a:r>
                      <a:r>
                        <a:rPr lang="fr-FR" dirty="0" smtClean="0"/>
                        <a:t> URI</a:t>
                      </a:r>
                      <a:endParaRPr lang="fr-FR" dirty="0"/>
                    </a:p>
                  </a:txBody>
                  <a:tcPr>
                    <a:solidFill>
                      <a:srgbClr val="97BF0D"/>
                    </a:solidFill>
                  </a:tcPr>
                </a:tc>
                <a:tc>
                  <a:txBody>
                    <a:bodyPr/>
                    <a:lstStyle/>
                    <a:p>
                      <a:r>
                        <a:rPr lang="fr-FR" dirty="0" err="1" smtClean="0"/>
                        <a:t>Used</a:t>
                      </a:r>
                      <a:r>
                        <a:rPr lang="fr-FR" baseline="0" dirty="0" smtClean="0"/>
                        <a:t> for class</a:t>
                      </a:r>
                      <a:endParaRPr lang="fr-FR" dirty="0"/>
                    </a:p>
                  </a:txBody>
                  <a:tcPr>
                    <a:solidFill>
                      <a:srgbClr val="97BF0D"/>
                    </a:solidFill>
                  </a:tcPr>
                </a:tc>
                <a:tc>
                  <a:txBody>
                    <a:bodyPr/>
                    <a:lstStyle/>
                    <a:p>
                      <a:r>
                        <a:rPr lang="fr-FR" dirty="0" err="1" smtClean="0"/>
                        <a:t>Vocabulary</a:t>
                      </a:r>
                      <a:endParaRPr lang="fr-FR" dirty="0"/>
                    </a:p>
                  </a:txBody>
                  <a:tcPr>
                    <a:solidFill>
                      <a:srgbClr val="97BF0D"/>
                    </a:solidFill>
                  </a:tcP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admssw:programmingLanguage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Software Project</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Trove </a:t>
                      </a:r>
                      <a:r>
                        <a:rPr lang="en-GB" sz="1400" kern="1200" dirty="0" err="1">
                          <a:solidFill>
                            <a:schemeClr val="dk1"/>
                          </a:solidFill>
                          <a:latin typeface="Constantia" pitchFamily="18" charset="0"/>
                          <a:ea typeface="+mn-ea"/>
                          <a:cs typeface="+mn-cs"/>
                        </a:rPr>
                        <a:t>Sourceforge</a:t>
                      </a:r>
                      <a:r>
                        <a:rPr lang="en-GB" sz="1400" kern="1200" dirty="0">
                          <a:solidFill>
                            <a:schemeClr val="dk1"/>
                          </a:solidFill>
                          <a:latin typeface="Constantia" pitchFamily="18" charset="0"/>
                          <a:ea typeface="+mn-ea"/>
                          <a:cs typeface="+mn-cs"/>
                        </a:rPr>
                        <a:t> Programming Language vocabulary</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admssw:userInterfaceType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Software Project</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Trove </a:t>
                      </a:r>
                      <a:r>
                        <a:rPr lang="en-GB" sz="1400" kern="1200" dirty="0" err="1">
                          <a:solidFill>
                            <a:schemeClr val="dk1"/>
                          </a:solidFill>
                          <a:latin typeface="Constantia" pitchFamily="18" charset="0"/>
                          <a:ea typeface="+mn-ea"/>
                          <a:cs typeface="+mn-cs"/>
                        </a:rPr>
                        <a:t>Sourceforge</a:t>
                      </a:r>
                      <a:r>
                        <a:rPr lang="en-GB" sz="1400" kern="1200" dirty="0">
                          <a:solidFill>
                            <a:schemeClr val="dk1"/>
                          </a:solidFill>
                          <a:latin typeface="Constantia" pitchFamily="18" charset="0"/>
                          <a:ea typeface="+mn-ea"/>
                          <a:cs typeface="+mn-cs"/>
                        </a:rPr>
                        <a:t> User Interface / Graphical Environment vocabulary</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dcat:theme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Asset</a:t>
                      </a:r>
                    </a:p>
                  </a:txBody>
                  <a:tcPr marL="36195" marR="36195" marT="36195" marB="36195" anchor="ctr"/>
                </a:tc>
                <a:tc>
                  <a:txBody>
                    <a:bodyPr/>
                    <a:lstStyle/>
                    <a:p>
                      <a:pPr marL="0" algn="l" defTabSz="914400" rtl="0" eaLnBrk="1" latinLnBrk="0" hangingPunct="1"/>
                      <a:r>
                        <a:rPr lang="en-GB" sz="1400" kern="1200" dirty="0" err="1">
                          <a:solidFill>
                            <a:schemeClr val="dk1"/>
                          </a:solidFill>
                          <a:latin typeface="Constantia" pitchFamily="18" charset="0"/>
                          <a:ea typeface="+mn-ea"/>
                          <a:cs typeface="+mn-cs"/>
                        </a:rPr>
                        <a:t>EuroVoc</a:t>
                      </a:r>
                      <a:r>
                        <a:rPr lang="en-GB" sz="1400" kern="1200" dirty="0">
                          <a:solidFill>
                            <a:schemeClr val="dk1"/>
                          </a:solidFill>
                          <a:latin typeface="Constantia" pitchFamily="18" charset="0"/>
                          <a:ea typeface="+mn-ea"/>
                          <a:cs typeface="+mn-cs"/>
                        </a:rPr>
                        <a:t> domains</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dcat:theme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Software Project</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Trove </a:t>
                      </a:r>
                      <a:r>
                        <a:rPr lang="en-GB" sz="1400" kern="1200" dirty="0" err="1">
                          <a:solidFill>
                            <a:schemeClr val="dk1"/>
                          </a:solidFill>
                          <a:latin typeface="Constantia" pitchFamily="18" charset="0"/>
                          <a:ea typeface="+mn-ea"/>
                          <a:cs typeface="+mn-cs"/>
                        </a:rPr>
                        <a:t>Sourceforge</a:t>
                      </a:r>
                      <a:r>
                        <a:rPr lang="en-GB" sz="1400" kern="1200" dirty="0">
                          <a:solidFill>
                            <a:schemeClr val="dk1"/>
                          </a:solidFill>
                          <a:latin typeface="Constantia" pitchFamily="18" charset="0"/>
                          <a:ea typeface="+mn-ea"/>
                          <a:cs typeface="+mn-cs"/>
                        </a:rPr>
                        <a:t> Topic vocabulary</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dcat:themeTaxonomy</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Asset Repository</a:t>
                      </a:r>
                    </a:p>
                  </a:txBody>
                  <a:tcPr marL="36195" marR="36195" marT="36195" marB="36195" anchor="ctr"/>
                </a:tc>
                <a:tc>
                  <a:txBody>
                    <a:bodyPr/>
                    <a:lstStyle/>
                    <a:p>
                      <a:pPr marL="0" algn="l" defTabSz="914400" rtl="0" eaLnBrk="1" latinLnBrk="0" hangingPunct="1"/>
                      <a:r>
                        <a:rPr lang="en-GB" sz="1400" kern="1200" dirty="0" err="1">
                          <a:solidFill>
                            <a:schemeClr val="dk1"/>
                          </a:solidFill>
                          <a:latin typeface="Constantia" pitchFamily="18" charset="0"/>
                          <a:ea typeface="+mn-ea"/>
                          <a:cs typeface="+mn-cs"/>
                        </a:rPr>
                        <a:t>EuroVoc</a:t>
                      </a:r>
                      <a:endParaRPr lang="en-GB" sz="1400" kern="1200" dirty="0">
                        <a:solidFill>
                          <a:schemeClr val="dk1"/>
                        </a:solidFill>
                        <a:latin typeface="Constantia" pitchFamily="18" charset="0"/>
                        <a:ea typeface="+mn-ea"/>
                        <a:cs typeface="+mn-cs"/>
                      </a:endParaRP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dct:format</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Asset Distribution</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MDR File Type Named Authority List</a:t>
                      </a:r>
                    </a:p>
                  </a:txBody>
                  <a:tcPr marL="36195" marR="36195" marT="36195" marB="36195" anchor="ctr"/>
                </a:tc>
              </a:tr>
            </a:tbl>
          </a:graphicData>
        </a:graphic>
      </p:graphicFrame>
      <p:sp>
        <p:nvSpPr>
          <p:cNvPr id="4"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19</a:t>
            </a:fld>
            <a:endParaRPr lang="fr-FR" dirty="0"/>
          </a:p>
        </p:txBody>
      </p:sp>
    </p:spTree>
    <p:extLst>
      <p:ext uri="{BB962C8B-B14F-4D97-AF65-F5344CB8AC3E}">
        <p14:creationId xmlns:p14="http://schemas.microsoft.com/office/powerpoint/2010/main" val="3220967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marL="457200" indent="-457200"/>
            <a:r>
              <a:rPr lang="en-GB" dirty="0"/>
              <a:t>Learning objectives</a:t>
            </a:r>
          </a:p>
        </p:txBody>
      </p:sp>
      <p:sp>
        <p:nvSpPr>
          <p:cNvPr id="5" name="Espace réservé du contenu 4"/>
          <p:cNvSpPr>
            <a:spLocks noGrp="1"/>
          </p:cNvSpPr>
          <p:nvPr>
            <p:ph type="body" sz="quarter" idx="14"/>
          </p:nvPr>
        </p:nvSpPr>
        <p:spPr>
          <a:xfrm>
            <a:off x="457200" y="2276872"/>
            <a:ext cx="8363272" cy="3633788"/>
          </a:xfrm>
        </p:spPr>
        <p:txBody>
          <a:bodyPr/>
          <a:lstStyle/>
          <a:p>
            <a:pPr marL="0" indent="0">
              <a:buNone/>
            </a:pPr>
            <a:r>
              <a:rPr lang="en-GB" sz="1800" dirty="0" smtClean="0"/>
              <a:t>By </a:t>
            </a:r>
            <a:r>
              <a:rPr lang="en-GB" sz="1800" dirty="0"/>
              <a:t>the end of this module, you will have an understanding of</a:t>
            </a:r>
            <a:r>
              <a:rPr lang="en-GB" sz="1800" dirty="0" smtClean="0"/>
              <a:t>:</a:t>
            </a:r>
          </a:p>
          <a:p>
            <a:pPr marL="0" indent="0">
              <a:buNone/>
            </a:pPr>
            <a:endParaRPr lang="en-GB" sz="1800" dirty="0"/>
          </a:p>
          <a:p>
            <a:pPr marL="342900" lvl="1" indent="-342900">
              <a:lnSpc>
                <a:spcPct val="150000"/>
              </a:lnSpc>
              <a:buSzPct val="120000"/>
              <a:buFont typeface="Wingdings 3" panose="05040102010807070707" pitchFamily="18" charset="2"/>
              <a:buChar char=""/>
              <a:tabLst>
                <a:tab pos="7623175" algn="l"/>
              </a:tabLst>
            </a:pPr>
            <a:r>
              <a:rPr lang="en-GB" sz="2000" i="1" dirty="0">
                <a:ea typeface="+mn-ea"/>
                <a:cs typeface="+mn-cs"/>
              </a:rPr>
              <a:t>What is ADMS</a:t>
            </a:r>
          </a:p>
          <a:p>
            <a:pPr marL="342900" lvl="1" indent="-342900">
              <a:lnSpc>
                <a:spcPct val="150000"/>
              </a:lnSpc>
              <a:buSzPct val="120000"/>
              <a:buFont typeface="Wingdings 3" panose="05040102010807070707" pitchFamily="18" charset="2"/>
              <a:buChar char=""/>
              <a:tabLst>
                <a:tab pos="7623175" algn="l"/>
              </a:tabLst>
            </a:pPr>
            <a:r>
              <a:rPr lang="en-GB" sz="2000" i="1" dirty="0">
                <a:ea typeface="+mn-ea"/>
                <a:cs typeface="+mn-cs"/>
              </a:rPr>
              <a:t>What is an application profile</a:t>
            </a:r>
          </a:p>
          <a:p>
            <a:pPr marL="342900" lvl="1" indent="-342900">
              <a:lnSpc>
                <a:spcPct val="150000"/>
              </a:lnSpc>
              <a:buSzPct val="120000"/>
              <a:buFont typeface="Wingdings 3" panose="05040102010807070707" pitchFamily="18" charset="2"/>
              <a:buChar char=""/>
              <a:tabLst>
                <a:tab pos="7623175" algn="l"/>
              </a:tabLst>
            </a:pPr>
            <a:r>
              <a:rPr lang="en-GB" sz="2000" i="1" dirty="0">
                <a:ea typeface="+mn-ea"/>
                <a:cs typeface="+mn-cs"/>
              </a:rPr>
              <a:t>How ADMS-AP extends ADMS</a:t>
            </a:r>
          </a:p>
          <a:p>
            <a:pPr marL="342900" lvl="1" indent="-342900">
              <a:lnSpc>
                <a:spcPct val="150000"/>
              </a:lnSpc>
              <a:buSzPct val="120000"/>
              <a:buFont typeface="Wingdings 3" panose="05040102010807070707" pitchFamily="18" charset="2"/>
              <a:buChar char=""/>
              <a:tabLst>
                <a:tab pos="7623175" algn="l"/>
              </a:tabLst>
            </a:pPr>
            <a:r>
              <a:rPr lang="en-GB" sz="2000" i="1" dirty="0">
                <a:ea typeface="+mn-ea"/>
                <a:cs typeface="+mn-cs"/>
              </a:rPr>
              <a:t>A practical example of ADMS-AP, describing metadata of an interoperability solution </a:t>
            </a:r>
          </a:p>
          <a:p>
            <a:pPr marL="0" indent="0">
              <a:buNone/>
            </a:pPr>
            <a:endParaRPr lang="fr-FR" sz="1800" dirty="0" smtClean="0"/>
          </a:p>
          <a:p>
            <a:pPr marL="0" indent="0">
              <a:buNone/>
            </a:pPr>
            <a:endParaRPr lang="fr-FR" dirty="0" smtClean="0"/>
          </a:p>
          <a:p>
            <a:endParaRPr lang="fr-FR" dirty="0" smtClean="0"/>
          </a:p>
        </p:txBody>
      </p:sp>
      <p:sp>
        <p:nvSpPr>
          <p:cNvPr id="6"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2</a:t>
            </a:fld>
            <a:endParaRPr lang="fr-FR" dirty="0"/>
          </a:p>
        </p:txBody>
      </p:sp>
    </p:spTree>
    <p:extLst>
      <p:ext uri="{BB962C8B-B14F-4D97-AF65-F5344CB8AC3E}">
        <p14:creationId xmlns:p14="http://schemas.microsoft.com/office/powerpoint/2010/main" val="598647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268239"/>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Controlled vocabulary to be used (3/3)</a:t>
            </a:r>
            <a:endParaRPr lang="en-GB" kern="0" dirty="0"/>
          </a:p>
        </p:txBody>
      </p:sp>
      <p:graphicFrame>
        <p:nvGraphicFramePr>
          <p:cNvPr id="6" name="Espace réservé du tableau 7"/>
          <p:cNvGraphicFramePr>
            <a:graphicFrameLocks/>
          </p:cNvGraphicFramePr>
          <p:nvPr>
            <p:extLst>
              <p:ext uri="{D42A27DB-BD31-4B8C-83A1-F6EECF244321}">
                <p14:modId xmlns:p14="http://schemas.microsoft.com/office/powerpoint/2010/main" val="186352978"/>
              </p:ext>
            </p:extLst>
          </p:nvPr>
        </p:nvGraphicFramePr>
        <p:xfrm>
          <a:off x="468313" y="2276475"/>
          <a:ext cx="8207376" cy="3816820"/>
        </p:xfrm>
        <a:graphic>
          <a:graphicData uri="http://schemas.openxmlformats.org/drawingml/2006/table">
            <a:tbl>
              <a:tblPr firstRow="1" bandRow="1">
                <a:tableStyleId>{5C22544A-7EE6-4342-B048-85BDC9FD1C3A}</a:tableStyleId>
              </a:tblPr>
              <a:tblGrid>
                <a:gridCol w="2807543"/>
                <a:gridCol w="2304256"/>
                <a:gridCol w="3095577"/>
              </a:tblGrid>
              <a:tr h="545260">
                <a:tc>
                  <a:txBody>
                    <a:bodyPr/>
                    <a:lstStyle/>
                    <a:p>
                      <a:r>
                        <a:rPr lang="fr-FR" dirty="0" err="1" smtClean="0"/>
                        <a:t>Property</a:t>
                      </a:r>
                      <a:r>
                        <a:rPr lang="fr-FR" dirty="0" smtClean="0"/>
                        <a:t> URI</a:t>
                      </a:r>
                      <a:endParaRPr lang="fr-FR" dirty="0"/>
                    </a:p>
                  </a:txBody>
                  <a:tcPr>
                    <a:solidFill>
                      <a:srgbClr val="97BF0D"/>
                    </a:solidFill>
                  </a:tcPr>
                </a:tc>
                <a:tc>
                  <a:txBody>
                    <a:bodyPr/>
                    <a:lstStyle/>
                    <a:p>
                      <a:r>
                        <a:rPr lang="fr-FR" dirty="0" err="1" smtClean="0"/>
                        <a:t>Used</a:t>
                      </a:r>
                      <a:r>
                        <a:rPr lang="fr-FR" baseline="0" dirty="0" smtClean="0"/>
                        <a:t> for class</a:t>
                      </a:r>
                      <a:endParaRPr lang="fr-FR" dirty="0"/>
                    </a:p>
                  </a:txBody>
                  <a:tcPr>
                    <a:solidFill>
                      <a:srgbClr val="97BF0D"/>
                    </a:solidFill>
                  </a:tcPr>
                </a:tc>
                <a:tc>
                  <a:txBody>
                    <a:bodyPr/>
                    <a:lstStyle/>
                    <a:p>
                      <a:r>
                        <a:rPr lang="fr-FR" dirty="0" err="1" smtClean="0"/>
                        <a:t>Vocabulary</a:t>
                      </a:r>
                      <a:endParaRPr lang="fr-FR" dirty="0"/>
                    </a:p>
                  </a:txBody>
                  <a:tcPr>
                    <a:solidFill>
                      <a:srgbClr val="97BF0D"/>
                    </a:solidFill>
                  </a:tcP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dct:language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Asset</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MDR Languages Named Authority List</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dct:spatial</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err="1" smtClean="0">
                          <a:solidFill>
                            <a:schemeClr val="dk1"/>
                          </a:solidFill>
                          <a:latin typeface="Constantia" pitchFamily="18" charset="0"/>
                          <a:ea typeface="+mn-ea"/>
                          <a:cs typeface="+mn-cs"/>
                        </a:rPr>
                        <a:t>Asset,Asset</a:t>
                      </a:r>
                      <a:r>
                        <a:rPr lang="en-GB" sz="1600" kern="1200" dirty="0" smtClean="0">
                          <a:solidFill>
                            <a:schemeClr val="dk1"/>
                          </a:solidFill>
                          <a:latin typeface="Constantia" pitchFamily="18" charset="0"/>
                          <a:ea typeface="+mn-ea"/>
                          <a:cs typeface="+mn-cs"/>
                        </a:rPr>
                        <a:t> </a:t>
                      </a:r>
                      <a:r>
                        <a:rPr lang="en-GB" sz="1600" kern="1200" dirty="0">
                          <a:solidFill>
                            <a:schemeClr val="dk1"/>
                          </a:solidFill>
                          <a:latin typeface="Constantia" pitchFamily="18" charset="0"/>
                          <a:ea typeface="+mn-ea"/>
                          <a:cs typeface="+mn-cs"/>
                        </a:rPr>
                        <a:t>Repository</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MDR Countries Named Authority List, MDR Places Named Authority List</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dct:type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Asset</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ADMS Asset Type vocabulary</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dct:type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Licence Document</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ADMS Licence Type vocabulary</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dct:type</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Publisher</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ADMS Publisher Type vocabulary</a:t>
                      </a:r>
                    </a:p>
                  </a:txBody>
                  <a:tcPr marL="36195" marR="36195" marT="36195" marB="36195" anchor="ctr"/>
                </a:tc>
              </a:tr>
              <a:tr h="545260">
                <a:tc>
                  <a:txBody>
                    <a:bodyPr/>
                    <a:lstStyle/>
                    <a:p>
                      <a:pPr marL="0" algn="l" defTabSz="914400" rtl="0" eaLnBrk="1" latinLnBrk="0" hangingPunct="1"/>
                      <a:r>
                        <a:rPr lang="en-GB" sz="1600" kern="1200" dirty="0" err="1">
                          <a:solidFill>
                            <a:schemeClr val="dk1"/>
                          </a:solidFill>
                          <a:latin typeface="Constantia" pitchFamily="18" charset="0"/>
                          <a:ea typeface="+mn-ea"/>
                          <a:cs typeface="+mn-cs"/>
                        </a:rPr>
                        <a:t>schema:operatingSystem</a:t>
                      </a:r>
                      <a:endParaRPr lang="en-GB" sz="1600" kern="1200" dirty="0">
                        <a:solidFill>
                          <a:schemeClr val="dk1"/>
                        </a:solidFill>
                        <a:latin typeface="Constantia" pitchFamily="18" charset="0"/>
                        <a:ea typeface="+mn-ea"/>
                        <a:cs typeface="+mn-cs"/>
                      </a:endParaRPr>
                    </a:p>
                  </a:txBody>
                  <a:tcPr marL="36195" marR="36195" marT="36195" marB="36195" anchor="ctr"/>
                </a:tc>
                <a:tc>
                  <a:txBody>
                    <a:bodyPr/>
                    <a:lstStyle/>
                    <a:p>
                      <a:pPr marL="0" algn="l" defTabSz="914400" rtl="0" eaLnBrk="1" latinLnBrk="0" hangingPunct="1"/>
                      <a:r>
                        <a:rPr lang="en-GB" sz="1600" kern="1200" dirty="0">
                          <a:solidFill>
                            <a:schemeClr val="dk1"/>
                          </a:solidFill>
                          <a:latin typeface="Constantia" pitchFamily="18" charset="0"/>
                          <a:ea typeface="+mn-ea"/>
                          <a:cs typeface="+mn-cs"/>
                        </a:rPr>
                        <a:t>Software Project</a:t>
                      </a:r>
                    </a:p>
                  </a:txBody>
                  <a:tcPr marL="36195" marR="36195" marT="36195" marB="36195" anchor="ctr"/>
                </a:tc>
                <a:tc>
                  <a:txBody>
                    <a:bodyPr/>
                    <a:lstStyle/>
                    <a:p>
                      <a:pPr marL="0" algn="l" defTabSz="914400" rtl="0" eaLnBrk="1" latinLnBrk="0" hangingPunct="1"/>
                      <a:r>
                        <a:rPr lang="en-GB" sz="1400" kern="1200" dirty="0">
                          <a:solidFill>
                            <a:schemeClr val="dk1"/>
                          </a:solidFill>
                          <a:latin typeface="Constantia" pitchFamily="18" charset="0"/>
                          <a:ea typeface="+mn-ea"/>
                          <a:cs typeface="+mn-cs"/>
                        </a:rPr>
                        <a:t>Trove </a:t>
                      </a:r>
                      <a:r>
                        <a:rPr lang="en-GB" sz="1400" kern="1200" dirty="0" err="1">
                          <a:solidFill>
                            <a:schemeClr val="dk1"/>
                          </a:solidFill>
                          <a:latin typeface="Constantia" pitchFamily="18" charset="0"/>
                          <a:ea typeface="+mn-ea"/>
                          <a:cs typeface="+mn-cs"/>
                        </a:rPr>
                        <a:t>Sourceforge</a:t>
                      </a:r>
                      <a:r>
                        <a:rPr lang="en-GB" sz="1400" kern="1200" dirty="0">
                          <a:solidFill>
                            <a:schemeClr val="dk1"/>
                          </a:solidFill>
                          <a:latin typeface="Constantia" pitchFamily="18" charset="0"/>
                          <a:ea typeface="+mn-ea"/>
                          <a:cs typeface="+mn-cs"/>
                        </a:rPr>
                        <a:t> Operating System vocabulary</a:t>
                      </a:r>
                    </a:p>
                  </a:txBody>
                  <a:tcPr marL="36195" marR="36195" marT="36195" marB="36195" anchor="ctr"/>
                </a:tc>
              </a:tr>
            </a:tbl>
          </a:graphicData>
        </a:graphic>
      </p:graphicFrame>
      <p:sp>
        <p:nvSpPr>
          <p:cNvPr id="4" name="Slide Number Placeholder 45"/>
          <p:cNvSpPr>
            <a:spLocks noGrp="1"/>
          </p:cNvSpPr>
          <p:nvPr>
            <p:ph type="sldNum" sz="quarter" idx="10"/>
          </p:nvPr>
        </p:nvSpPr>
        <p:spPr>
          <a:xfrm>
            <a:off x="8532440" y="6413500"/>
            <a:ext cx="536948" cy="368300"/>
          </a:xfrm>
          <a:solidFill>
            <a:schemeClr val="bg1"/>
          </a:solidFill>
        </p:spPr>
        <p:txBody>
          <a:bodyPr anchor="ctr"/>
          <a:lstStyle/>
          <a:p>
            <a:pPr algn="ctr"/>
            <a:fld id="{2FADF75E-7005-40A6-9B69-A381B438EB09}" type="slidenum">
              <a:rPr lang="fr-FR" smtClean="0"/>
              <a:pPr algn="ctr"/>
              <a:t>20</a:t>
            </a:fld>
            <a:endParaRPr lang="fr-FR" dirty="0"/>
          </a:p>
        </p:txBody>
      </p:sp>
    </p:spTree>
    <p:extLst>
      <p:ext uri="{BB962C8B-B14F-4D97-AF65-F5344CB8AC3E}">
        <p14:creationId xmlns:p14="http://schemas.microsoft.com/office/powerpoint/2010/main" val="3220967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7544" y="13742"/>
            <a:ext cx="8229600" cy="936625"/>
          </a:xfrm>
        </p:spPr>
        <p:txBody>
          <a:bodyPr/>
          <a:lstStyle/>
          <a:p>
            <a:r>
              <a:rPr lang="en-GB" dirty="0" smtClean="0">
                <a:solidFill>
                  <a:schemeClr val="bg1"/>
                </a:solidFill>
              </a:rPr>
              <a:t>Outline</a:t>
            </a:r>
            <a:endParaRPr lang="en-GB" dirty="0">
              <a:solidFill>
                <a:schemeClr val="bg1"/>
              </a:solidFill>
            </a:endParaRPr>
          </a:p>
        </p:txBody>
      </p:sp>
      <p:graphicFrame>
        <p:nvGraphicFramePr>
          <p:cNvPr id="14" name="Diagram 13"/>
          <p:cNvGraphicFramePr/>
          <p:nvPr>
            <p:extLst>
              <p:ext uri="{D42A27DB-BD31-4B8C-83A1-F6EECF244321}">
                <p14:modId xmlns:p14="http://schemas.microsoft.com/office/powerpoint/2010/main" val="1704620159"/>
              </p:ext>
            </p:extLst>
          </p:nvPr>
        </p:nvGraphicFramePr>
        <p:xfrm>
          <a:off x="179512" y="1484784"/>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45"/>
          <p:cNvSpPr>
            <a:spLocks noGrp="1"/>
          </p:cNvSpPr>
          <p:nvPr>
            <p:ph type="sldNum" sz="quarter" idx="10"/>
          </p:nvPr>
        </p:nvSpPr>
        <p:spPr>
          <a:xfrm>
            <a:off x="8532440" y="6413500"/>
            <a:ext cx="536948" cy="368300"/>
          </a:xfrm>
          <a:noFill/>
        </p:spPr>
        <p:txBody>
          <a:bodyPr anchor="ctr"/>
          <a:lstStyle/>
          <a:p>
            <a:pPr algn="ctr"/>
            <a:fld id="{2FADF75E-7005-40A6-9B69-A381B438EB09}" type="slidenum">
              <a:rPr lang="fr-FR" smtClean="0"/>
              <a:pPr algn="ctr"/>
              <a:t>21</a:t>
            </a:fld>
            <a:endParaRPr lang="fr-FR" dirty="0"/>
          </a:p>
        </p:txBody>
      </p:sp>
    </p:spTree>
    <p:extLst>
      <p:ext uri="{BB962C8B-B14F-4D97-AF65-F5344CB8AC3E}">
        <p14:creationId xmlns:p14="http://schemas.microsoft.com/office/powerpoint/2010/main" val="2897302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556792"/>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Practical example:</a:t>
            </a:r>
          </a:p>
          <a:p>
            <a:r>
              <a:rPr lang="en-GB" sz="2000" b="0" dirty="0">
                <a:solidFill>
                  <a:schemeClr val="accent1"/>
                </a:solidFill>
              </a:rPr>
              <a:t>Sample description metadata of the Data Catalogue </a:t>
            </a:r>
            <a:r>
              <a:rPr lang="en-GB" sz="2000" b="0" dirty="0" smtClean="0">
                <a:solidFill>
                  <a:schemeClr val="accent1"/>
                </a:solidFill>
              </a:rPr>
              <a:t>Application </a:t>
            </a:r>
            <a:r>
              <a:rPr lang="en-GB" sz="2000" b="0" dirty="0">
                <a:solidFill>
                  <a:schemeClr val="accent1"/>
                </a:solidFill>
              </a:rPr>
              <a:t>Profile </a:t>
            </a:r>
            <a:r>
              <a:rPr lang="en-GB" sz="2000" b="0" dirty="0" smtClean="0">
                <a:solidFill>
                  <a:schemeClr val="accent1"/>
                </a:solidFill>
              </a:rPr>
              <a:t>(DCAT-AP) using </a:t>
            </a:r>
            <a:r>
              <a:rPr lang="en-GB" sz="2000" b="0" dirty="0">
                <a:solidFill>
                  <a:schemeClr val="accent1"/>
                </a:solidFill>
              </a:rPr>
              <a:t>ADMS-AP</a:t>
            </a:r>
          </a:p>
        </p:txBody>
      </p:sp>
      <p:sp>
        <p:nvSpPr>
          <p:cNvPr id="4" name="TextBox 3"/>
          <p:cNvSpPr txBox="1"/>
          <p:nvPr/>
        </p:nvSpPr>
        <p:spPr>
          <a:xfrm>
            <a:off x="340210" y="3068960"/>
            <a:ext cx="8364156" cy="230832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latin typeface="Consolas" panose="020B0609020204030204" pitchFamily="49" charset="0"/>
                <a:ea typeface="SimSun-ExtB" pitchFamily="49" charset="-122"/>
                <a:cs typeface="Consolas" panose="020B0609020204030204" pitchFamily="49" charset="0"/>
              </a:rPr>
              <a:t>&lt;https://joinup.ec.europa.eu/asset/dcat_application_profile&gt;</a:t>
            </a:r>
          </a:p>
          <a:p>
            <a:r>
              <a:rPr lang="en-GB" sz="1200" dirty="0" smtClean="0">
                <a:latin typeface="Consolas" panose="020B0609020204030204" pitchFamily="49" charset="0"/>
                <a:ea typeface="SimSun-ExtB" pitchFamily="49" charset="-122"/>
                <a:cs typeface="Consolas" panose="020B0609020204030204" pitchFamily="49" charset="0"/>
              </a:rPr>
              <a:t>  a </a:t>
            </a:r>
            <a:r>
              <a:rPr lang="en-GB" sz="1200" dirty="0" err="1" smtClean="0">
                <a:latin typeface="Consolas" panose="020B0609020204030204" pitchFamily="49" charset="0"/>
                <a:ea typeface="SimSun-ExtB" pitchFamily="49" charset="-122"/>
                <a:cs typeface="Consolas" panose="020B0609020204030204" pitchFamily="49" charset="0"/>
              </a:rPr>
              <a:t>adms:Asset</a:t>
            </a:r>
            <a:r>
              <a:rPr lang="en-GB" sz="1200" dirty="0" smtClean="0">
                <a:latin typeface="Consolas" panose="020B0609020204030204" pitchFamily="49" charset="0"/>
                <a:ea typeface="SimSun-ExtB" pitchFamily="49" charset="-122"/>
                <a:cs typeface="Consolas" panose="020B0609020204030204" pitchFamily="49" charset="0"/>
              </a:rPr>
              <a:t> ;</a:t>
            </a:r>
          </a:p>
          <a:p>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dct:title</a:t>
            </a:r>
            <a:r>
              <a:rPr lang="en-GB" sz="1200" dirty="0" smtClean="0">
                <a:latin typeface="Consolas" panose="020B0609020204030204" pitchFamily="49" charset="0"/>
                <a:ea typeface="SimSun-ExtB" pitchFamily="49" charset="-122"/>
                <a:cs typeface="Consolas" panose="020B0609020204030204" pitchFamily="49" charset="0"/>
              </a:rPr>
              <a:t> “DCAT Application Profile for data portals in </a:t>
            </a:r>
            <a:r>
              <a:rPr lang="en-GB" sz="1200" dirty="0" err="1" smtClean="0">
                <a:latin typeface="Consolas" panose="020B0609020204030204" pitchFamily="49" charset="0"/>
                <a:ea typeface="SimSun-ExtB" pitchFamily="49" charset="-122"/>
                <a:cs typeface="Consolas" panose="020B0609020204030204" pitchFamily="49" charset="0"/>
              </a:rPr>
              <a:t>Europe”@en</a:t>
            </a:r>
            <a:r>
              <a:rPr lang="en-GB" sz="1200" dirty="0" smtClean="0">
                <a:latin typeface="Consolas" panose="020B0609020204030204" pitchFamily="49" charset="0"/>
                <a:ea typeface="SimSun-ExtB" pitchFamily="49" charset="-122"/>
                <a:cs typeface="Consolas" panose="020B0609020204030204" pitchFamily="49" charset="0"/>
              </a:rPr>
              <a:t> ;</a:t>
            </a:r>
          </a:p>
          <a:p>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skos:altLabel</a:t>
            </a:r>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DCAT-AP”@en</a:t>
            </a:r>
            <a:r>
              <a:rPr lang="en-GB" sz="1200" dirty="0" smtClean="0">
                <a:latin typeface="Consolas" panose="020B0609020204030204" pitchFamily="49" charset="0"/>
                <a:ea typeface="SimSun-ExtB" pitchFamily="49" charset="-122"/>
                <a:cs typeface="Consolas" panose="020B0609020204030204" pitchFamily="49" charset="0"/>
              </a:rPr>
              <a:t> ;</a:t>
            </a:r>
          </a:p>
          <a:p>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dct:publisher</a:t>
            </a:r>
            <a:r>
              <a:rPr lang="en-GB" sz="1200" dirty="0" smtClean="0">
                <a:latin typeface="Consolas" panose="020B0609020204030204" pitchFamily="49" charset="0"/>
                <a:ea typeface="SimSun-ExtB" pitchFamily="49" charset="-122"/>
                <a:cs typeface="Consolas" panose="020B0609020204030204" pitchFamily="49" charset="0"/>
              </a:rPr>
              <a:t> &lt;http://ec.europa.eu&gt; ;</a:t>
            </a:r>
          </a:p>
          <a:p>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dct:type</a:t>
            </a:r>
            <a:r>
              <a:rPr lang="en-GB" sz="1200" dirty="0" smtClean="0">
                <a:latin typeface="Consolas" panose="020B0609020204030204" pitchFamily="49" charset="0"/>
                <a:ea typeface="SimSun-ExtB" pitchFamily="49" charset="-122"/>
                <a:cs typeface="Consolas" panose="020B0609020204030204" pitchFamily="49" charset="0"/>
              </a:rPr>
              <a:t> &lt; http://purl.org/adms/assettype/DataModel&gt; ;</a:t>
            </a:r>
          </a:p>
          <a:p>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dcat:distribution</a:t>
            </a:r>
            <a:r>
              <a:rPr lang="en-GB" sz="1200" dirty="0" smtClean="0">
                <a:latin typeface="Consolas" panose="020B0609020204030204" pitchFamily="49" charset="0"/>
                <a:ea typeface="SimSun-ExtB" pitchFamily="49" charset="-122"/>
                <a:cs typeface="Consolas" panose="020B0609020204030204" pitchFamily="49" charset="0"/>
              </a:rPr>
              <a:t> &lt;https://joinup.ec.europa.eu/system/files/project/DCAT-AP_Final_v1.00.rdf&gt; .</a:t>
            </a:r>
          </a:p>
          <a:p>
            <a:r>
              <a:rPr lang="en-GB" sz="1200" dirty="0" smtClean="0">
                <a:latin typeface="Consolas" panose="020B0609020204030204" pitchFamily="49" charset="0"/>
                <a:ea typeface="SimSun-ExtB" pitchFamily="49" charset="-122"/>
                <a:cs typeface="Consolas" panose="020B0609020204030204" pitchFamily="49" charset="0"/>
              </a:rPr>
              <a:t> </a:t>
            </a:r>
          </a:p>
          <a:p>
            <a:r>
              <a:rPr lang="en-GB" sz="1200" dirty="0" smtClean="0">
                <a:latin typeface="Consolas" panose="020B0609020204030204" pitchFamily="49" charset="0"/>
                <a:ea typeface="SimSun-ExtB" pitchFamily="49" charset="-122"/>
                <a:cs typeface="Consolas" panose="020B0609020204030204" pitchFamily="49" charset="0"/>
              </a:rPr>
              <a:t>&lt;https://joinup.ec.europa.eu/system/files/project/DCAT-AP_Final_v1.00.rdf&gt;</a:t>
            </a:r>
          </a:p>
          <a:p>
            <a:r>
              <a:rPr lang="en-GB" sz="1200" dirty="0" smtClean="0">
                <a:latin typeface="Consolas" panose="020B0609020204030204" pitchFamily="49" charset="0"/>
                <a:ea typeface="SimSun-ExtB" pitchFamily="49" charset="-122"/>
                <a:cs typeface="Consolas" panose="020B0609020204030204" pitchFamily="49" charset="0"/>
              </a:rPr>
              <a:t>  a </a:t>
            </a:r>
            <a:r>
              <a:rPr lang="en-GB" sz="1200" dirty="0" err="1" smtClean="0">
                <a:latin typeface="Consolas" panose="020B0609020204030204" pitchFamily="49" charset="0"/>
                <a:ea typeface="SimSun-ExtB" pitchFamily="49" charset="-122"/>
                <a:cs typeface="Consolas" panose="020B0609020204030204" pitchFamily="49" charset="0"/>
              </a:rPr>
              <a:t>adms:AssetDistribution</a:t>
            </a:r>
            <a:r>
              <a:rPr lang="en-GB" sz="1200" dirty="0" smtClean="0">
                <a:latin typeface="Consolas" panose="020B0609020204030204" pitchFamily="49" charset="0"/>
                <a:ea typeface="SimSun-ExtB" pitchFamily="49" charset="-122"/>
                <a:cs typeface="Consolas" panose="020B0609020204030204" pitchFamily="49" charset="0"/>
              </a:rPr>
              <a:t> ;</a:t>
            </a:r>
          </a:p>
          <a:p>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dcat:mediaType</a:t>
            </a:r>
            <a:r>
              <a:rPr lang="en-GB" sz="1200" dirty="0" smtClean="0">
                <a:latin typeface="Consolas" panose="020B0609020204030204" pitchFamily="49" charset="0"/>
                <a:ea typeface="SimSun-ExtB" pitchFamily="49" charset="-122"/>
                <a:cs typeface="Consolas" panose="020B0609020204030204" pitchFamily="49" charset="0"/>
              </a:rPr>
              <a:t> &lt;http://publications.europa.eu/resource/authority/file-type/RDF_XML&gt; ;</a:t>
            </a:r>
          </a:p>
          <a:p>
            <a:r>
              <a:rPr lang="en-GB" sz="1200" dirty="0" smtClean="0">
                <a:latin typeface="Consolas" panose="020B0609020204030204" pitchFamily="49" charset="0"/>
                <a:ea typeface="SimSun-ExtB" pitchFamily="49" charset="-122"/>
                <a:cs typeface="Consolas" panose="020B0609020204030204" pitchFamily="49" charset="0"/>
              </a:rPr>
              <a:t>  </a:t>
            </a:r>
            <a:r>
              <a:rPr lang="en-GB" sz="1200" dirty="0" err="1" smtClean="0">
                <a:latin typeface="Consolas" panose="020B0609020204030204" pitchFamily="49" charset="0"/>
                <a:ea typeface="SimSun-ExtB" pitchFamily="49" charset="-122"/>
                <a:cs typeface="Consolas" panose="020B0609020204030204" pitchFamily="49" charset="0"/>
              </a:rPr>
              <a:t>dct:license</a:t>
            </a:r>
            <a:r>
              <a:rPr lang="en-GB" sz="1200" dirty="0" smtClean="0">
                <a:latin typeface="Consolas" panose="020B0609020204030204" pitchFamily="49" charset="0"/>
                <a:ea typeface="SimSun-ExtB" pitchFamily="49" charset="-122"/>
                <a:cs typeface="Consolas" panose="020B0609020204030204" pitchFamily="49" charset="0"/>
              </a:rPr>
              <a:t> &lt;https://joinup.ec.europa.eu/category/licence/isa-open-metadata-licence-v11&gt; .</a:t>
            </a:r>
            <a:endParaRPr lang="en-GB" sz="1200" dirty="0">
              <a:latin typeface="Consolas" panose="020B0609020204030204" pitchFamily="49" charset="0"/>
              <a:ea typeface="SimSun-ExtB" pitchFamily="49" charset="-122"/>
              <a:cs typeface="Consolas" panose="020B0609020204030204" pitchFamily="49" charset="0"/>
            </a:endParaRPr>
          </a:p>
        </p:txBody>
      </p:sp>
      <p:sp>
        <p:nvSpPr>
          <p:cNvPr id="6" name="Slide Number Placeholder 45"/>
          <p:cNvSpPr>
            <a:spLocks noGrp="1"/>
          </p:cNvSpPr>
          <p:nvPr>
            <p:ph type="sldNum" sz="quarter" idx="10"/>
          </p:nvPr>
        </p:nvSpPr>
        <p:spPr>
          <a:xfrm>
            <a:off x="8532440" y="6413500"/>
            <a:ext cx="536948" cy="368300"/>
          </a:xfrm>
          <a:noFill/>
        </p:spPr>
        <p:txBody>
          <a:bodyPr anchor="ctr"/>
          <a:lstStyle/>
          <a:p>
            <a:pPr algn="ctr"/>
            <a:fld id="{2FADF75E-7005-40A6-9B69-A381B438EB09}" type="slidenum">
              <a:rPr lang="fr-FR" smtClean="0"/>
              <a:pPr algn="ctr"/>
              <a:t>22</a:t>
            </a:fld>
            <a:endParaRPr lang="fr-FR" dirty="0"/>
          </a:p>
        </p:txBody>
      </p:sp>
    </p:spTree>
    <p:extLst>
      <p:ext uri="{BB962C8B-B14F-4D97-AF65-F5344CB8AC3E}">
        <p14:creationId xmlns:p14="http://schemas.microsoft.com/office/powerpoint/2010/main" val="1165955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23528" y="1556792"/>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Practical example:</a:t>
            </a:r>
          </a:p>
          <a:p>
            <a:r>
              <a:rPr lang="en-GB" sz="2000" b="0" dirty="0">
                <a:solidFill>
                  <a:schemeClr val="accent1"/>
                </a:solidFill>
              </a:rPr>
              <a:t>Sample description metadata of the Data Catalogue </a:t>
            </a:r>
            <a:r>
              <a:rPr lang="en-GB" sz="2000" b="0" dirty="0" smtClean="0">
                <a:solidFill>
                  <a:schemeClr val="accent1"/>
                </a:solidFill>
              </a:rPr>
              <a:t>Application </a:t>
            </a:r>
            <a:r>
              <a:rPr lang="en-GB" sz="2000" b="0" dirty="0">
                <a:solidFill>
                  <a:schemeClr val="accent1"/>
                </a:solidFill>
              </a:rPr>
              <a:t>Profile </a:t>
            </a:r>
            <a:r>
              <a:rPr lang="en-GB" sz="2000" b="0" dirty="0" smtClean="0">
                <a:solidFill>
                  <a:schemeClr val="accent1"/>
                </a:solidFill>
              </a:rPr>
              <a:t>(DCAT-AP) using </a:t>
            </a:r>
            <a:r>
              <a:rPr lang="en-GB" sz="2000" b="0" dirty="0">
                <a:solidFill>
                  <a:schemeClr val="accent1"/>
                </a:solidFill>
              </a:rPr>
              <a:t>ADMS-AP</a:t>
            </a:r>
          </a:p>
        </p:txBody>
      </p:sp>
      <p:sp>
        <p:nvSpPr>
          <p:cNvPr id="6" name="Content Placeholder 3"/>
          <p:cNvSpPr>
            <a:spLocks noGrp="1"/>
          </p:cNvSpPr>
          <p:nvPr>
            <p:ph idx="1"/>
          </p:nvPr>
        </p:nvSpPr>
        <p:spPr>
          <a:xfrm>
            <a:off x="457200" y="2924944"/>
            <a:ext cx="8229600" cy="3096444"/>
          </a:xfrm>
        </p:spPr>
        <p:txBody>
          <a:bodyPr/>
          <a:lstStyle/>
          <a:p>
            <a:pPr marL="357188" indent="-357188"/>
            <a:r>
              <a:rPr lang="en-GB" dirty="0"/>
              <a:t>An </a:t>
            </a:r>
            <a:r>
              <a:rPr lang="en-GB" b="1" dirty="0"/>
              <a:t>Asset</a:t>
            </a:r>
            <a:r>
              <a:rPr lang="en-GB" dirty="0"/>
              <a:t>, i.e. DCAT-AP is defined, along with its title, publisher and type (mandatory attributes in ADMS-AP</a:t>
            </a:r>
            <a:r>
              <a:rPr lang="en-GB" dirty="0" smtClean="0"/>
              <a:t>)</a:t>
            </a:r>
          </a:p>
          <a:p>
            <a:pPr indent="0">
              <a:buNone/>
            </a:pPr>
            <a:endParaRPr lang="en-GB" dirty="0"/>
          </a:p>
          <a:p>
            <a:pPr marL="357188" indent="-357188"/>
            <a:r>
              <a:rPr lang="en-GB" dirty="0"/>
              <a:t>A </a:t>
            </a:r>
            <a:r>
              <a:rPr lang="en-GB" b="1" dirty="0"/>
              <a:t>Distribution</a:t>
            </a:r>
            <a:r>
              <a:rPr lang="en-GB" dirty="0"/>
              <a:t> is defined, completing information about the media type and the licence (mandatory attributes in ADMS-AP</a:t>
            </a:r>
            <a:r>
              <a:rPr lang="en-GB" dirty="0" smtClean="0"/>
              <a:t>)</a:t>
            </a:r>
          </a:p>
          <a:p>
            <a:pPr indent="0">
              <a:buNone/>
            </a:pPr>
            <a:endParaRPr lang="en-GB" dirty="0"/>
          </a:p>
          <a:p>
            <a:pPr marL="357188" indent="-357188"/>
            <a:r>
              <a:rPr lang="en-GB" dirty="0"/>
              <a:t>A </a:t>
            </a:r>
            <a:r>
              <a:rPr lang="en-GB" b="1" dirty="0"/>
              <a:t>link</a:t>
            </a:r>
            <a:r>
              <a:rPr lang="en-GB" dirty="0"/>
              <a:t> is defined between Asset and Distribution</a:t>
            </a:r>
          </a:p>
        </p:txBody>
      </p:sp>
      <p:sp>
        <p:nvSpPr>
          <p:cNvPr id="4" name="Slide Number Placeholder 45"/>
          <p:cNvSpPr>
            <a:spLocks noGrp="1"/>
          </p:cNvSpPr>
          <p:nvPr>
            <p:ph type="sldNum" sz="quarter" idx="10"/>
          </p:nvPr>
        </p:nvSpPr>
        <p:spPr>
          <a:xfrm>
            <a:off x="8532440" y="6413500"/>
            <a:ext cx="536948" cy="368300"/>
          </a:xfrm>
          <a:noFill/>
        </p:spPr>
        <p:txBody>
          <a:bodyPr anchor="ctr"/>
          <a:lstStyle/>
          <a:p>
            <a:pPr algn="ctr"/>
            <a:fld id="{2FADF75E-7005-40A6-9B69-A381B438EB09}" type="slidenum">
              <a:rPr lang="fr-FR" smtClean="0"/>
              <a:pPr algn="ctr"/>
              <a:t>23</a:t>
            </a:fld>
            <a:endParaRPr lang="fr-FR" dirty="0"/>
          </a:p>
        </p:txBody>
      </p:sp>
    </p:spTree>
    <p:extLst>
      <p:ext uri="{BB962C8B-B14F-4D97-AF65-F5344CB8AC3E}">
        <p14:creationId xmlns:p14="http://schemas.microsoft.com/office/powerpoint/2010/main" val="3957893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395536" y="1268760"/>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Conclusion</a:t>
            </a:r>
          </a:p>
        </p:txBody>
      </p:sp>
      <p:sp>
        <p:nvSpPr>
          <p:cNvPr id="6" name="Content Placeholder 3"/>
          <p:cNvSpPr>
            <a:spLocks noGrp="1"/>
          </p:cNvSpPr>
          <p:nvPr>
            <p:ph idx="1"/>
          </p:nvPr>
        </p:nvSpPr>
        <p:spPr>
          <a:xfrm>
            <a:off x="637220" y="2221926"/>
            <a:ext cx="8229600" cy="3583337"/>
          </a:xfrm>
        </p:spPr>
        <p:txBody>
          <a:bodyPr/>
          <a:lstStyle/>
          <a:p>
            <a:pPr marL="457200" indent="-457200"/>
            <a:r>
              <a:rPr lang="en-GB" sz="1600" b="1" dirty="0" smtClean="0"/>
              <a:t>ADMS</a:t>
            </a:r>
            <a:r>
              <a:rPr lang="en-GB" sz="1600" dirty="0" smtClean="0"/>
              <a:t> is a common vocabulary launched </a:t>
            </a:r>
            <a:r>
              <a:rPr lang="en-GB" sz="1600" dirty="0"/>
              <a:t>to </a:t>
            </a:r>
            <a:r>
              <a:rPr lang="en-GB" sz="1600" dirty="0" smtClean="0"/>
              <a:t>increase reuse of semantic interoperability solutions and, therefore, reduce interoperability barriers</a:t>
            </a:r>
          </a:p>
          <a:p>
            <a:pPr indent="0">
              <a:buNone/>
            </a:pPr>
            <a:endParaRPr lang="en-GB" sz="1600" dirty="0"/>
          </a:p>
          <a:p>
            <a:pPr marL="457200" indent="-457200"/>
            <a:r>
              <a:rPr lang="en-GB" sz="1600" b="1" dirty="0"/>
              <a:t>ADMS-AP</a:t>
            </a:r>
            <a:r>
              <a:rPr lang="en-GB" sz="1600" dirty="0"/>
              <a:t> </a:t>
            </a:r>
            <a:r>
              <a:rPr lang="en-GB" sz="1600" dirty="0" smtClean="0"/>
              <a:t>extends ADMS to focus </a:t>
            </a:r>
            <a:r>
              <a:rPr lang="en-GB" sz="1600" dirty="0"/>
              <a:t>on all types of </a:t>
            </a:r>
            <a:r>
              <a:rPr lang="en-GB" sz="1600" b="1" dirty="0"/>
              <a:t>interoperability </a:t>
            </a:r>
            <a:r>
              <a:rPr lang="en-GB" sz="1600" b="1" dirty="0" smtClean="0"/>
              <a:t>solutions</a:t>
            </a:r>
          </a:p>
          <a:p>
            <a:pPr marL="457200" indent="-457200"/>
            <a:endParaRPr lang="en-GB" sz="1600" b="1" dirty="0"/>
          </a:p>
          <a:p>
            <a:pPr marL="457200" indent="-457200"/>
            <a:r>
              <a:rPr lang="en-GB" sz="1600" dirty="0" smtClean="0"/>
              <a:t>ADMS-AP is an Application Profile with a </a:t>
            </a:r>
            <a:r>
              <a:rPr lang="en-GB" sz="1600" b="1" dirty="0" smtClean="0"/>
              <a:t>well-defined structure</a:t>
            </a:r>
          </a:p>
          <a:p>
            <a:pPr marL="457200" indent="-457200"/>
            <a:endParaRPr lang="en-GB" sz="1600" b="1" dirty="0"/>
          </a:p>
          <a:p>
            <a:pPr marL="457200" indent="-457200"/>
            <a:r>
              <a:rPr lang="en-GB" sz="1600" dirty="0" smtClean="0"/>
              <a:t>ADMS-AP facilitates both the </a:t>
            </a:r>
            <a:r>
              <a:rPr lang="en-GB" sz="1600" b="1" dirty="0" smtClean="0"/>
              <a:t>sharing and reusing </a:t>
            </a:r>
            <a:r>
              <a:rPr lang="en-GB" sz="1600" dirty="0" smtClean="0"/>
              <a:t>of interoperability solutions</a:t>
            </a:r>
          </a:p>
          <a:p>
            <a:pPr indent="0">
              <a:buNone/>
            </a:pPr>
            <a:endParaRPr lang="en-GB" sz="1600" dirty="0"/>
          </a:p>
          <a:p>
            <a:pPr marL="457200" indent="-457200"/>
            <a:r>
              <a:rPr lang="en-GB" sz="1600" b="1" dirty="0" smtClean="0"/>
              <a:t>More than 40 repositories </a:t>
            </a:r>
            <a:r>
              <a:rPr lang="en-GB" sz="1600" b="1" dirty="0"/>
              <a:t>across Europe </a:t>
            </a:r>
            <a:r>
              <a:rPr lang="en-GB" sz="1600" dirty="0"/>
              <a:t>have shared description metadata of their interoperability solutions </a:t>
            </a:r>
            <a:r>
              <a:rPr lang="en-GB" sz="1600" dirty="0" smtClean="0"/>
              <a:t>on the Interoperability Solutions on Joinup to make them searchable</a:t>
            </a:r>
            <a:endParaRPr lang="en-GB" dirty="0"/>
          </a:p>
        </p:txBody>
      </p:sp>
      <p:sp>
        <p:nvSpPr>
          <p:cNvPr id="4" name="Slide Number Placeholder 45"/>
          <p:cNvSpPr>
            <a:spLocks noGrp="1"/>
          </p:cNvSpPr>
          <p:nvPr>
            <p:ph type="sldNum" sz="quarter" idx="10"/>
          </p:nvPr>
        </p:nvSpPr>
        <p:spPr>
          <a:xfrm>
            <a:off x="8532440" y="6413500"/>
            <a:ext cx="536948" cy="368300"/>
          </a:xfrm>
          <a:noFill/>
        </p:spPr>
        <p:txBody>
          <a:bodyPr anchor="ctr"/>
          <a:lstStyle/>
          <a:p>
            <a:pPr algn="ctr"/>
            <a:fld id="{2FADF75E-7005-40A6-9B69-A381B438EB09}" type="slidenum">
              <a:rPr lang="fr-FR" smtClean="0"/>
              <a:pPr algn="ctr"/>
              <a:t>24</a:t>
            </a:fld>
            <a:endParaRPr lang="fr-FR" dirty="0"/>
          </a:p>
        </p:txBody>
      </p:sp>
    </p:spTree>
    <p:extLst>
      <p:ext uri="{BB962C8B-B14F-4D97-AF65-F5344CB8AC3E}">
        <p14:creationId xmlns:p14="http://schemas.microsoft.com/office/powerpoint/2010/main" val="3089032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395536" y="1268760"/>
            <a:ext cx="8229600" cy="936625"/>
          </a:xfrm>
        </p:spPr>
        <p:txBody>
          <a:bodyPr/>
          <a:lstStyle/>
          <a:p>
            <a:pPr marL="0" indent="0"/>
            <a:r>
              <a:rPr lang="en-GB" dirty="0" smtClean="0"/>
              <a:t>Related learning resources</a:t>
            </a:r>
            <a:endParaRPr lang="en-GB" sz="2000" b="0" dirty="0">
              <a:solidFill>
                <a:schemeClr val="accent1"/>
              </a:solidFill>
            </a:endParaRPr>
          </a:p>
        </p:txBody>
      </p:sp>
      <p:sp>
        <p:nvSpPr>
          <p:cNvPr id="10" name="Espace réservé du contenu 7"/>
          <p:cNvSpPr txBox="1">
            <a:spLocks/>
          </p:cNvSpPr>
          <p:nvPr/>
        </p:nvSpPr>
        <p:spPr>
          <a:xfrm>
            <a:off x="448662" y="1916832"/>
            <a:ext cx="8229600" cy="4248472"/>
          </a:xfrm>
          <a:prstGeom prst="rect">
            <a:avLst/>
          </a:prstGeom>
        </p:spPr>
        <p:txBody>
          <a:bodyPr/>
          <a:lstStyle>
            <a:lvl1pPr marL="342900" indent="-342900" algn="l" rtl="0" eaLnBrk="0" fontAlgn="base" hangingPunct="0">
              <a:spcBef>
                <a:spcPct val="20000"/>
              </a:spcBef>
              <a:spcAft>
                <a:spcPct val="0"/>
              </a:spcAft>
              <a:buClr>
                <a:srgbClr val="00AEF0"/>
              </a:buClr>
              <a:buChar char="•"/>
              <a:defRPr sz="2000" i="0">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Font typeface="Courier New"/>
              <a:buChar char="o"/>
              <a:defRPr sz="1600" b="0">
                <a:solidFill>
                  <a:srgbClr val="0F5494"/>
                </a:solidFill>
                <a:latin typeface="+mn-lt"/>
              </a:defRPr>
            </a:lvl2pPr>
            <a:lvl3pPr marL="1143000" indent="-228600" algn="l" rtl="0" eaLnBrk="0" fontAlgn="base" hangingPunct="0">
              <a:spcBef>
                <a:spcPct val="20000"/>
              </a:spcBef>
              <a:spcAft>
                <a:spcPct val="0"/>
              </a:spcAft>
              <a:buFontTx/>
              <a:buChar char="-"/>
              <a:defRPr sz="1400">
                <a:solidFill>
                  <a:srgbClr val="0F5494"/>
                </a:solidFill>
                <a:latin typeface="+mn-lt"/>
              </a:defRPr>
            </a:lvl3pPr>
            <a:lvl4pPr marL="1371600" indent="0" algn="l" rtl="0" eaLnBrk="0" fontAlgn="base" hangingPunct="0">
              <a:spcBef>
                <a:spcPct val="20000"/>
              </a:spcBef>
              <a:spcAft>
                <a:spcPct val="0"/>
              </a:spcAft>
              <a:buFontTx/>
              <a:buNone/>
              <a:defRPr sz="1200" baseline="0">
                <a:solidFill>
                  <a:srgbClr val="1D4D8D"/>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None/>
            </a:pPr>
            <a:endParaRPr lang="en-GB" b="0" kern="0" dirty="0"/>
          </a:p>
          <a:p>
            <a:pPr lvl="0"/>
            <a:r>
              <a:rPr lang="en-GB" b="0" kern="0" dirty="0">
                <a:hlinkClick r:id="rId3"/>
              </a:rPr>
              <a:t>How to import and export ADMS-AP conform metadata of interoperability solutions on </a:t>
            </a:r>
            <a:r>
              <a:rPr lang="en-GB" b="0" kern="0" dirty="0" smtClean="0">
                <a:hlinkClick r:id="rId3"/>
              </a:rPr>
              <a:t>Joinup</a:t>
            </a:r>
            <a:endParaRPr lang="en-GB" b="0" kern="0" dirty="0" smtClean="0"/>
          </a:p>
          <a:p>
            <a:pPr lvl="0"/>
            <a:endParaRPr lang="en-GB" b="0" kern="0" dirty="0"/>
          </a:p>
          <a:p>
            <a:r>
              <a:rPr lang="en-GB" b="0" kern="0" dirty="0">
                <a:hlinkClick r:id="rId4"/>
              </a:rPr>
              <a:t>Introduction to the Open Refine RDF </a:t>
            </a:r>
            <a:r>
              <a:rPr lang="en-GB" b="0" kern="0" dirty="0" smtClean="0">
                <a:hlinkClick r:id="rId4"/>
              </a:rPr>
              <a:t>tool</a:t>
            </a:r>
            <a:endParaRPr lang="en-GB" b="0" kern="0" dirty="0" smtClean="0"/>
          </a:p>
          <a:p>
            <a:endParaRPr lang="en-GB" b="0" kern="0" dirty="0"/>
          </a:p>
          <a:p>
            <a:r>
              <a:rPr lang="en-GB" b="0" kern="0" dirty="0">
                <a:hlinkClick r:id="rId5"/>
              </a:rPr>
              <a:t>Introduction to metadata cleansing using SPARQL </a:t>
            </a:r>
            <a:endParaRPr lang="en-GB" b="0" kern="0" dirty="0" smtClean="0"/>
          </a:p>
          <a:p>
            <a:endParaRPr lang="en-GB" b="0" kern="0" dirty="0"/>
          </a:p>
          <a:p>
            <a:r>
              <a:rPr lang="en-GB" b="0" kern="0" dirty="0">
                <a:hlinkClick r:id="rId6"/>
              </a:rPr>
              <a:t>Using Joinup as catalogue for interoperability </a:t>
            </a:r>
            <a:r>
              <a:rPr lang="en-GB" b="0" kern="0" dirty="0" smtClean="0">
                <a:hlinkClick r:id="rId6"/>
              </a:rPr>
              <a:t>solutions</a:t>
            </a:r>
            <a:endParaRPr lang="en-GB" b="0" kern="0" dirty="0" smtClean="0"/>
          </a:p>
          <a:p>
            <a:endParaRPr lang="en-GB" b="0" kern="0" dirty="0"/>
          </a:p>
          <a:p>
            <a:r>
              <a:rPr lang="en-GB" b="0" kern="0" dirty="0">
                <a:hlinkClick r:id="rId7"/>
              </a:rPr>
              <a:t>Introduction to the advanced search functionality of EFIR</a:t>
            </a:r>
            <a:endParaRPr lang="ro-RO" b="0" kern="0" dirty="0"/>
          </a:p>
          <a:p>
            <a:pPr marL="0" indent="0">
              <a:buNone/>
            </a:pPr>
            <a:endParaRPr lang="en-GB" b="0" kern="0" dirty="0"/>
          </a:p>
          <a:p>
            <a:endParaRPr lang="en-GB" b="0" kern="0" dirty="0"/>
          </a:p>
          <a:p>
            <a:endParaRPr lang="en-GB" b="0" kern="0" dirty="0"/>
          </a:p>
          <a:p>
            <a:pPr lvl="0"/>
            <a:endParaRPr lang="en-GB" b="0" kern="0" dirty="0"/>
          </a:p>
          <a:p>
            <a:endParaRPr lang="en-GB" b="0" kern="0" dirty="0" smtClean="0"/>
          </a:p>
          <a:p>
            <a:endParaRPr lang="en-GB" b="0" kern="0" dirty="0"/>
          </a:p>
          <a:p>
            <a:endParaRPr lang="ro-RO" b="0" kern="0" dirty="0" smtClean="0"/>
          </a:p>
        </p:txBody>
      </p:sp>
      <p:sp>
        <p:nvSpPr>
          <p:cNvPr id="5" name="Slide Number Placeholder 2"/>
          <p:cNvSpPr>
            <a:spLocks noGrp="1"/>
          </p:cNvSpPr>
          <p:nvPr>
            <p:ph type="sldNum" sz="quarter" idx="12"/>
          </p:nvPr>
        </p:nvSpPr>
        <p:spPr>
          <a:xfrm>
            <a:off x="6553200" y="6134497"/>
            <a:ext cx="2133600" cy="476250"/>
          </a:xfrm>
        </p:spPr>
        <p:txBody>
          <a:bodyPr/>
          <a:lstStyle/>
          <a:p>
            <a:pPr algn="r">
              <a:defRPr/>
            </a:pPr>
            <a:fld id="{396CDD1B-50E0-44E8-82B7-F85F69F6D40C}" type="slidenum">
              <a:rPr lang="en-GB" smtClean="0"/>
              <a:pPr algn="r">
                <a:defRPr/>
              </a:pPr>
              <a:t>25</a:t>
            </a:fld>
            <a:endParaRPr lang="en-GB" dirty="0"/>
          </a:p>
        </p:txBody>
      </p:sp>
    </p:spTree>
    <p:extLst>
      <p:ext uri="{BB962C8B-B14F-4D97-AF65-F5344CB8AC3E}">
        <p14:creationId xmlns:p14="http://schemas.microsoft.com/office/powerpoint/2010/main" val="5037925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8313" y="1196231"/>
            <a:ext cx="8229600" cy="936625"/>
          </a:xfrm>
        </p:spPr>
        <p:txBody>
          <a:bodyPr/>
          <a:lstStyle/>
          <a:p>
            <a:r>
              <a:rPr lang="en-GB" dirty="0" smtClean="0"/>
              <a:t>Disclaimers	</a:t>
            </a:r>
            <a:endParaRPr lang="en-GB" dirty="0"/>
          </a:p>
        </p:txBody>
      </p:sp>
      <p:sp>
        <p:nvSpPr>
          <p:cNvPr id="9" name="Content Placeholder 8"/>
          <p:cNvSpPr>
            <a:spLocks noGrp="1"/>
          </p:cNvSpPr>
          <p:nvPr>
            <p:ph idx="1"/>
          </p:nvPr>
        </p:nvSpPr>
        <p:spPr>
          <a:xfrm>
            <a:off x="467544" y="2204864"/>
            <a:ext cx="8229600" cy="4248572"/>
          </a:xfrm>
        </p:spPr>
        <p:txBody>
          <a:bodyPr>
            <a:normAutofit fontScale="70000" lnSpcReduction="20000"/>
          </a:bodyPr>
          <a:lstStyle/>
          <a:p>
            <a:pPr lvl="0" indent="-274320" algn="just" eaLnBrk="1" fontAlgn="auto" hangingPunct="1">
              <a:spcBef>
                <a:spcPts val="0"/>
              </a:spcBef>
              <a:spcAft>
                <a:spcPts val="0"/>
              </a:spcAft>
              <a:buClr>
                <a:schemeClr val="tx1"/>
              </a:buClr>
              <a:buSzTx/>
              <a:buFont typeface="+mj-lt"/>
              <a:buAutoNum type="arabicPeriod"/>
              <a:defRPr/>
            </a:pPr>
            <a:r>
              <a:rPr lang="en-GB" kern="1200" dirty="0" smtClean="0">
                <a:solidFill>
                  <a:schemeClr val="tx1"/>
                </a:solidFill>
                <a:latin typeface="+mj-lt"/>
              </a:rPr>
              <a:t>The </a:t>
            </a:r>
            <a:r>
              <a:rPr lang="en-GB" kern="1200" dirty="0">
                <a:solidFill>
                  <a:schemeClr val="tx1"/>
                </a:solidFill>
                <a:latin typeface="+mj-lt"/>
              </a:rPr>
              <a:t>views expressed in this presentation are purely those of the authors and may not, in any circumstances, be interpreted as stating an official position of the European Commission.</a:t>
            </a:r>
          </a:p>
          <a:p>
            <a:pPr lvl="0" indent="-274320" algn="just" eaLnBrk="1" fontAlgn="auto" hangingPunct="1">
              <a:spcBef>
                <a:spcPts val="0"/>
              </a:spcBef>
              <a:spcAft>
                <a:spcPts val="0"/>
              </a:spcAft>
              <a:buClr>
                <a:schemeClr val="tx1"/>
              </a:buClr>
              <a:buSzTx/>
              <a:buNone/>
              <a:defRPr/>
            </a:pPr>
            <a:r>
              <a:rPr lang="en-GB" kern="1200" dirty="0">
                <a:solidFill>
                  <a:schemeClr val="tx1"/>
                </a:solidFill>
                <a:latin typeface="+mj-lt"/>
              </a:rPr>
              <a:t>The European Commission does not guarantee the accuracy of the information included in this presentation, nor does it accept any responsibility for any use thereof.</a:t>
            </a:r>
          </a:p>
          <a:p>
            <a:pPr lvl="0" indent="-274320" algn="just" eaLnBrk="1" fontAlgn="auto" hangingPunct="1">
              <a:spcBef>
                <a:spcPts val="0"/>
              </a:spcBef>
              <a:spcAft>
                <a:spcPts val="0"/>
              </a:spcAft>
              <a:buClr>
                <a:schemeClr val="tx1"/>
              </a:buClr>
              <a:buSzTx/>
              <a:buNone/>
              <a:defRPr/>
            </a:pPr>
            <a:r>
              <a:rPr lang="en-GB" kern="1200" dirty="0">
                <a:solidFill>
                  <a:schemeClr val="tx1"/>
                </a:solidFill>
                <a:latin typeface="+mj-lt"/>
              </a:rPr>
              <a:t>Reference herein to any specific products, specifications, process, or service by trade name, trademark, manufacturer, or otherwise, does not necessarily constitute or imply its endorsement, recommendation, or favouring by the European Commission.</a:t>
            </a:r>
          </a:p>
          <a:p>
            <a:pPr lvl="0" indent="-274320" algn="just" eaLnBrk="1" fontAlgn="auto" hangingPunct="1">
              <a:spcBef>
                <a:spcPts val="0"/>
              </a:spcBef>
              <a:spcAft>
                <a:spcPts val="900"/>
              </a:spcAft>
              <a:buClr>
                <a:schemeClr val="tx1"/>
              </a:buClr>
              <a:buSzTx/>
              <a:buNone/>
              <a:defRPr/>
            </a:pPr>
            <a:r>
              <a:rPr lang="en-GB" kern="1200" dirty="0">
                <a:solidFill>
                  <a:schemeClr val="tx1"/>
                </a:solidFill>
                <a:latin typeface="+mj-lt"/>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lvl="0" indent="-274320" algn="just" eaLnBrk="1" fontAlgn="auto" hangingPunct="1">
              <a:spcBef>
                <a:spcPts val="0"/>
              </a:spcBef>
              <a:spcAft>
                <a:spcPts val="900"/>
              </a:spcAft>
              <a:buClr>
                <a:schemeClr val="tx1"/>
              </a:buClr>
              <a:buSzTx/>
              <a:buFont typeface="+mj-lt"/>
              <a:buAutoNum type="arabicPeriod" startAt="2"/>
              <a:defRPr/>
            </a:pPr>
            <a:r>
              <a:rPr lang="en-GB" kern="1200" dirty="0">
                <a:solidFill>
                  <a:schemeClr val="tx1"/>
                </a:solidFill>
                <a:latin typeface="+mj-lt"/>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r>
              <a:rPr lang="en-GB" kern="1200" dirty="0" smtClean="0">
                <a:solidFill>
                  <a:schemeClr val="tx1"/>
                </a:solidFill>
                <a:latin typeface="+mj-lt"/>
              </a:rPr>
              <a:t>.</a:t>
            </a:r>
          </a:p>
        </p:txBody>
      </p:sp>
    </p:spTree>
    <p:extLst>
      <p:ext uri="{BB962C8B-B14F-4D97-AF65-F5344CB8AC3E}">
        <p14:creationId xmlns:p14="http://schemas.microsoft.com/office/powerpoint/2010/main" val="2408860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5508104" y="4690299"/>
            <a:ext cx="3456384" cy="338554"/>
            <a:chOff x="5836824" y="5149684"/>
            <a:chExt cx="3456384" cy="338554"/>
          </a:xfrm>
        </p:grpSpPr>
        <p:sp>
          <p:nvSpPr>
            <p:cNvPr id="11" name="Rectangle 10"/>
            <p:cNvSpPr/>
            <p:nvPr/>
          </p:nvSpPr>
          <p:spPr>
            <a:xfrm>
              <a:off x="6175175" y="5149684"/>
              <a:ext cx="3118033" cy="338554"/>
            </a:xfrm>
            <a:prstGeom prst="rect">
              <a:avLst/>
            </a:prstGeom>
          </p:spPr>
          <p:txBody>
            <a:bodyPr wrap="none">
              <a:spAutoFit/>
            </a:bodyPr>
            <a:lstStyle/>
            <a:p>
              <a:r>
                <a:rPr lang="en-GB" sz="1600" dirty="0" smtClean="0">
                  <a:solidFill>
                    <a:schemeClr val="bg1"/>
                  </a:solidFill>
                  <a:latin typeface="Constantia" pitchFamily="18" charset="0"/>
                </a:rPr>
                <a:t>Follow @</a:t>
              </a:r>
              <a:r>
                <a:rPr lang="en-GB" sz="1600" dirty="0" err="1" smtClean="0">
                  <a:solidFill>
                    <a:schemeClr val="bg1"/>
                  </a:solidFill>
                  <a:latin typeface="Constantia" pitchFamily="18" charset="0"/>
                </a:rPr>
                <a:t>Joinup_EU</a:t>
              </a:r>
              <a:r>
                <a:rPr lang="en-GB" sz="1600" dirty="0" smtClean="0">
                  <a:solidFill>
                    <a:schemeClr val="bg1"/>
                  </a:solidFill>
                  <a:latin typeface="Constantia" pitchFamily="18" charset="0"/>
                </a:rPr>
                <a:t> on Twitter</a:t>
              </a:r>
              <a:endParaRPr lang="en-GB" sz="1600" dirty="0">
                <a:solidFill>
                  <a:schemeClr val="bg1"/>
                </a:solidFill>
                <a:latin typeface="Constantia" pitchFamily="18" charset="0"/>
              </a:endParaRPr>
            </a:p>
          </p:txBody>
        </p:sp>
        <p:pic>
          <p:nvPicPr>
            <p:cNvPr id="15" name="Picture 19" descr="http://www.deviantart.com/download/306854489/new_twitter_logo_by_ockre-d52oyft.png">
              <a:hlinkClick r:id="rId3"/>
            </p:cNvPr>
            <p:cNvPicPr>
              <a:picLocks noChangeAspect="1" noChangeArrowheads="1"/>
            </p:cNvPicPr>
            <p:nvPr/>
          </p:nvPicPr>
          <p:blipFill>
            <a:blip r:embed="rId4" cstate="print"/>
            <a:srcRect/>
            <a:stretch>
              <a:fillRect/>
            </a:stretch>
          </p:blipFill>
          <p:spPr bwMode="auto">
            <a:xfrm>
              <a:off x="5836824" y="5187610"/>
              <a:ext cx="238125" cy="193210"/>
            </a:xfrm>
            <a:prstGeom prst="rect">
              <a:avLst/>
            </a:prstGeom>
            <a:noFill/>
          </p:spPr>
        </p:pic>
      </p:grpSp>
      <p:sp>
        <p:nvSpPr>
          <p:cNvPr id="14" name="Rectangle 13"/>
          <p:cNvSpPr/>
          <p:nvPr/>
        </p:nvSpPr>
        <p:spPr>
          <a:xfrm>
            <a:off x="5865372" y="5178678"/>
            <a:ext cx="2955100" cy="584775"/>
          </a:xfrm>
          <a:prstGeom prst="rect">
            <a:avLst/>
          </a:prstGeom>
        </p:spPr>
        <p:txBody>
          <a:bodyPr wrap="square">
            <a:spAutoFit/>
          </a:bodyPr>
          <a:lstStyle/>
          <a:p>
            <a:pPr fontAlgn="t"/>
            <a:r>
              <a:rPr lang="en-GB" sz="1600" dirty="0" smtClean="0">
                <a:solidFill>
                  <a:schemeClr val="bg1"/>
                </a:solidFill>
                <a:latin typeface="Constantia" pitchFamily="18" charset="0"/>
              </a:rPr>
              <a:t>Join the CISR community on Joinup</a:t>
            </a:r>
            <a:endParaRPr lang="en-GB" sz="1600" dirty="0">
              <a:solidFill>
                <a:schemeClr val="bg1"/>
              </a:solidFill>
              <a:latin typeface="Constantia" pitchFamily="18" charset="0"/>
            </a:endParaRPr>
          </a:p>
        </p:txBody>
      </p:sp>
      <p:sp>
        <p:nvSpPr>
          <p:cNvPr id="28" name="Content Placeholder 1"/>
          <p:cNvSpPr txBox="1">
            <a:spLocks/>
          </p:cNvSpPr>
          <p:nvPr/>
        </p:nvSpPr>
        <p:spPr>
          <a:xfrm>
            <a:off x="446856" y="1988840"/>
            <a:ext cx="8229600" cy="1224136"/>
          </a:xfrm>
          <a:prstGeom prst="rect">
            <a:avLst/>
          </a:prstGeom>
        </p:spPr>
        <p:txBody>
          <a:bodyPr/>
          <a:lstStyle/>
          <a:p>
            <a:pPr marL="342900" lvl="0" indent="-342900" eaLnBrk="0" hangingPunct="0">
              <a:spcBef>
                <a:spcPct val="20000"/>
              </a:spcBef>
              <a:buClr>
                <a:schemeClr val="bg1"/>
              </a:buClr>
              <a:defRPr/>
            </a:pPr>
            <a:r>
              <a:rPr kumimoji="0" lang="en-GB" sz="1500" i="0" u="none" strike="noStrike" kern="0" cap="none" spc="0" normalizeH="0" baseline="0" noProof="0" dirty="0" smtClean="0">
                <a:ln>
                  <a:noFill/>
                </a:ln>
                <a:solidFill>
                  <a:schemeClr val="bg1"/>
                </a:solidFill>
                <a:effectLst/>
                <a:uLnTx/>
                <a:uFillTx/>
                <a:latin typeface="+mn-lt"/>
              </a:rPr>
              <a:t>Project Officer</a:t>
            </a:r>
            <a:r>
              <a:rPr kumimoji="0" lang="en-GB" sz="1500" b="0" i="0" u="none" strike="noStrike" kern="0" cap="none" spc="0" normalizeH="0" baseline="0" noProof="0" dirty="0" smtClean="0">
                <a:ln>
                  <a:noFill/>
                </a:ln>
                <a:solidFill>
                  <a:schemeClr val="bg1"/>
                </a:solidFill>
                <a:effectLst/>
                <a:uLnTx/>
                <a:uFillTx/>
                <a:latin typeface="+mn-lt"/>
              </a:rPr>
              <a:t>	</a:t>
            </a:r>
            <a:r>
              <a:rPr lang="en-GB" sz="1600" dirty="0"/>
              <a:t> </a:t>
            </a:r>
            <a:r>
              <a:rPr lang="en-GB" sz="1500" b="0" kern="0" dirty="0">
                <a:solidFill>
                  <a:schemeClr val="bg1"/>
                </a:solidFill>
                <a:latin typeface="+mn-lt"/>
              </a:rPr>
              <a:t>Szabolcs.SZEKACS@ec.europa.eu  </a:t>
            </a:r>
          </a:p>
          <a:p>
            <a:pPr marL="342900" lvl="0" indent="-342900" eaLnBrk="0" hangingPunct="0">
              <a:spcBef>
                <a:spcPct val="20000"/>
              </a:spcBef>
              <a:buClr>
                <a:schemeClr val="bg1"/>
              </a:buClr>
            </a:pPr>
            <a:endParaRPr kumimoji="0" lang="en-GB" sz="1500" b="0" i="0" u="none" strike="noStrike" kern="0" cap="none" spc="0" normalizeH="0" baseline="0" noProof="0" dirty="0" smtClean="0">
              <a:ln>
                <a:noFill/>
              </a:ln>
              <a:solidFill>
                <a:schemeClr val="bg1"/>
              </a:solidFill>
              <a:effectLst/>
              <a:uLnTx/>
              <a:uFillTx/>
              <a:latin typeface="+mn-lt"/>
            </a:endParaRPr>
          </a:p>
          <a:p>
            <a:pPr marL="342900" indent="-342900" eaLnBrk="0" hangingPunct="0">
              <a:spcBef>
                <a:spcPct val="20000"/>
              </a:spcBef>
              <a:buClr>
                <a:schemeClr val="bg1"/>
              </a:buClr>
            </a:pPr>
            <a:r>
              <a:rPr kumimoji="0" lang="en-GB" sz="1500" i="0" u="none" strike="noStrike" kern="0" cap="none" spc="0" normalizeH="0" baseline="0" noProof="0" dirty="0" smtClean="0">
                <a:ln>
                  <a:noFill/>
                </a:ln>
                <a:solidFill>
                  <a:schemeClr val="bg1"/>
                </a:solidFill>
                <a:effectLst/>
                <a:uLnTx/>
                <a:uFillTx/>
                <a:latin typeface="+mn-lt"/>
              </a:rPr>
              <a:t>Contractors</a:t>
            </a:r>
            <a:r>
              <a:rPr lang="en-GB" sz="1500" b="0" kern="0" dirty="0">
                <a:solidFill>
                  <a:schemeClr val="bg1"/>
                </a:solidFill>
                <a:latin typeface="+mn-lt"/>
              </a:rPr>
              <a:t>	</a:t>
            </a:r>
            <a:r>
              <a:rPr lang="en-GB" sz="1500" b="0" kern="0" dirty="0" smtClean="0">
                <a:solidFill>
                  <a:schemeClr val="bg1"/>
                </a:solidFill>
              </a:rPr>
              <a:t>Nikolaos.Loutas@be.pwc.com</a:t>
            </a:r>
            <a:endParaRPr lang="en-GB" sz="1500" b="0" kern="0" dirty="0" smtClean="0">
              <a:solidFill>
                <a:schemeClr val="bg1"/>
              </a:solidFill>
              <a:latin typeface="+mn-lt"/>
            </a:endParaRPr>
          </a:p>
          <a:p>
            <a:pPr marL="342900" lvl="0" indent="-342900" eaLnBrk="0" hangingPunct="0">
              <a:spcBef>
                <a:spcPct val="20000"/>
              </a:spcBef>
              <a:buClr>
                <a:schemeClr val="bg1"/>
              </a:buClr>
            </a:pPr>
            <a:r>
              <a:rPr kumimoji="0" lang="en-GB" sz="1500" b="0" i="0" u="none" strike="noStrike" kern="0" cap="none" spc="0" normalizeH="0" baseline="0" noProof="0" dirty="0" smtClean="0">
                <a:ln>
                  <a:noFill/>
                </a:ln>
                <a:solidFill>
                  <a:schemeClr val="bg1"/>
                </a:solidFill>
                <a:effectLst/>
                <a:uLnTx/>
                <a:uFillTx/>
                <a:latin typeface="+mn-lt"/>
              </a:rPr>
              <a:t>			Joan.Bremers@be.pwc.com</a:t>
            </a:r>
          </a:p>
          <a:p>
            <a:pPr marL="342900" lvl="0" indent="-342900" eaLnBrk="0" hangingPunct="0">
              <a:spcBef>
                <a:spcPct val="20000"/>
              </a:spcBef>
              <a:buClr>
                <a:schemeClr val="bg1"/>
              </a:buClr>
            </a:pPr>
            <a:r>
              <a:rPr kumimoji="0" lang="en-GB" sz="1500" b="0" i="0" u="none" strike="noStrike" kern="0" cap="none" spc="0" normalizeH="0" baseline="0" noProof="0" dirty="0" smtClean="0">
                <a:ln>
                  <a:noFill/>
                </a:ln>
                <a:solidFill>
                  <a:schemeClr val="bg1"/>
                </a:solidFill>
                <a:effectLst/>
                <a:uLnTx/>
                <a:uFillTx/>
                <a:latin typeface="+mn-lt"/>
              </a:rPr>
              <a:t>			</a:t>
            </a:r>
            <a:endParaRPr kumimoji="0" lang="en-GB" sz="1500" b="0" i="1" u="none" strike="noStrike" kern="0" cap="none" spc="0" normalizeH="0" baseline="0" noProof="0" dirty="0" smtClean="0">
              <a:ln>
                <a:noFill/>
              </a:ln>
              <a:solidFill>
                <a:schemeClr val="accent6"/>
              </a:solidFill>
              <a:effectLst/>
              <a:uLnTx/>
              <a:uFillTx/>
              <a:latin typeface="+mn-lt"/>
            </a:endParaRPr>
          </a:p>
        </p:txBody>
      </p:sp>
      <p:sp>
        <p:nvSpPr>
          <p:cNvPr id="31" name="Rectangle 30"/>
          <p:cNvSpPr/>
          <p:nvPr/>
        </p:nvSpPr>
        <p:spPr>
          <a:xfrm>
            <a:off x="5436096" y="3831431"/>
            <a:ext cx="2348720" cy="461665"/>
          </a:xfrm>
          <a:prstGeom prst="rect">
            <a:avLst/>
          </a:prstGeom>
        </p:spPr>
        <p:txBody>
          <a:bodyPr wrap="none">
            <a:spAutoFit/>
          </a:bodyPr>
          <a:lstStyle/>
          <a:p>
            <a:pPr lvl="0"/>
            <a:r>
              <a:rPr lang="en-GB" sz="2400" b="1" dirty="0" smtClean="0">
                <a:solidFill>
                  <a:schemeClr val="bg1"/>
                </a:solidFill>
                <a:latin typeface="+mj-lt"/>
                <a:ea typeface="Segoe UI" pitchFamily="34" charset="0"/>
                <a:cs typeface="Arial" pitchFamily="34" charset="0"/>
              </a:rPr>
              <a:t>Get involved</a:t>
            </a:r>
          </a:p>
        </p:txBody>
      </p:sp>
      <p:sp>
        <p:nvSpPr>
          <p:cNvPr id="33" name="Rectangle 6"/>
          <p:cNvSpPr>
            <a:spLocks noChangeArrowheads="1"/>
          </p:cNvSpPr>
          <p:nvPr/>
        </p:nvSpPr>
        <p:spPr bwMode="auto">
          <a:xfrm>
            <a:off x="520545" y="3722925"/>
            <a:ext cx="3915566" cy="523172"/>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1"/>
                </a:solidFill>
                <a:effectLst/>
                <a:latin typeface="+mj-lt"/>
                <a:ea typeface="Segoe UI" pitchFamily="34" charset="0"/>
                <a:cs typeface="Arial" pitchFamily="34" charset="0"/>
              </a:rPr>
              <a:t>Visit our initiatives</a:t>
            </a:r>
          </a:p>
        </p:txBody>
      </p:sp>
      <p:pic>
        <p:nvPicPr>
          <p:cNvPr id="34" name="Picture 33" descr="ADMS_logo.png">
            <a:hlinkClick r:id="rId5"/>
          </p:cNvPr>
          <p:cNvPicPr>
            <a:picLocks noChangeAspect="1"/>
          </p:cNvPicPr>
          <p:nvPr/>
        </p:nvPicPr>
        <p:blipFill>
          <a:blip r:embed="rId6" cstate="print"/>
          <a:stretch>
            <a:fillRect/>
          </a:stretch>
        </p:blipFill>
        <p:spPr>
          <a:xfrm>
            <a:off x="611560" y="4587021"/>
            <a:ext cx="710934" cy="710934"/>
          </a:xfrm>
          <a:prstGeom prst="rect">
            <a:avLst/>
          </a:prstGeom>
        </p:spPr>
      </p:pic>
      <p:pic>
        <p:nvPicPr>
          <p:cNvPr id="41" name="Picture 24">
            <a:hlinkClick r:id="rId7"/>
          </p:cNvPr>
          <p:cNvPicPr>
            <a:picLocks noChangeAspect="1" noChangeArrowheads="1"/>
          </p:cNvPicPr>
          <p:nvPr/>
        </p:nvPicPr>
        <p:blipFill>
          <a:blip r:embed="rId8" cstate="print"/>
          <a:srcRect l="16609" t="7760" r="17722" b="3632"/>
          <a:stretch>
            <a:fillRect/>
          </a:stretch>
        </p:blipFill>
        <p:spPr bwMode="auto">
          <a:xfrm>
            <a:off x="1475656" y="4587021"/>
            <a:ext cx="739298" cy="714187"/>
          </a:xfrm>
          <a:prstGeom prst="rect">
            <a:avLst/>
          </a:prstGeom>
          <a:noFill/>
          <a:ln w="9525">
            <a:noFill/>
            <a:miter lim="800000"/>
            <a:headEnd/>
            <a:tailEnd/>
          </a:ln>
          <a:effectLst/>
        </p:spPr>
      </p:pic>
      <p:pic>
        <p:nvPicPr>
          <p:cNvPr id="24" name="Picture 9" descr="Go to the home page"/>
          <p:cNvPicPr>
            <a:picLocks noChangeAspect="1" noChangeArrowheads="1"/>
          </p:cNvPicPr>
          <p:nvPr/>
        </p:nvPicPr>
        <p:blipFill>
          <a:blip r:embed="rId9" cstate="print"/>
          <a:srcRect/>
          <a:stretch>
            <a:fillRect/>
          </a:stretch>
        </p:blipFill>
        <p:spPr bwMode="auto">
          <a:xfrm>
            <a:off x="7308304" y="188640"/>
            <a:ext cx="1676400" cy="619126"/>
          </a:xfrm>
          <a:prstGeom prst="rect">
            <a:avLst/>
          </a:prstGeom>
          <a:noFill/>
        </p:spPr>
      </p:pic>
      <p:pic>
        <p:nvPicPr>
          <p:cNvPr id="25" name="Picture 2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76609" y="5157192"/>
            <a:ext cx="498153" cy="419632"/>
          </a:xfrm>
          <a:prstGeom prst="rect">
            <a:avLst/>
          </a:prstGeom>
          <a:noFill/>
          <a:ln>
            <a:noFill/>
          </a:ln>
        </p:spPr>
      </p:pic>
      <p:sp>
        <p:nvSpPr>
          <p:cNvPr id="13" name="Slide Number Placeholder 45"/>
          <p:cNvSpPr>
            <a:spLocks noGrp="1"/>
          </p:cNvSpPr>
          <p:nvPr>
            <p:ph type="sldNum" sz="quarter" idx="10"/>
          </p:nvPr>
        </p:nvSpPr>
        <p:spPr>
          <a:xfrm>
            <a:off x="8532440" y="6381328"/>
            <a:ext cx="571500" cy="444500"/>
          </a:xfrm>
          <a:noFill/>
        </p:spPr>
        <p:txBody>
          <a:bodyPr anchor="ctr"/>
          <a:lstStyle/>
          <a:p>
            <a:pPr algn="ctr"/>
            <a:fld id="{2FADF75E-7005-40A6-9B69-A381B438EB09}" type="slidenum">
              <a:rPr lang="fr-FR" smtClean="0"/>
              <a:pPr algn="ctr"/>
              <a:t>27</a:t>
            </a:fld>
            <a:endParaRPr lang="fr-FR" dirty="0"/>
          </a:p>
        </p:txBody>
      </p:sp>
      <p:sp>
        <p:nvSpPr>
          <p:cNvPr id="16" name="Rectangle 15"/>
          <p:cNvSpPr/>
          <p:nvPr/>
        </p:nvSpPr>
        <p:spPr>
          <a:xfrm>
            <a:off x="251520" y="6084585"/>
            <a:ext cx="3143809" cy="523220"/>
          </a:xfrm>
          <a:prstGeom prst="rect">
            <a:avLst/>
          </a:prstGeom>
          <a:solidFill>
            <a:schemeClr val="bg1"/>
          </a:solidFill>
        </p:spPr>
        <p:txBody>
          <a:bodyPr wrap="none">
            <a:spAutoFit/>
          </a:bodyPr>
          <a:lstStyle/>
          <a:p>
            <a:r>
              <a:rPr lang="en-GB" sz="1400" dirty="0" smtClean="0">
                <a:solidFill>
                  <a:schemeClr val="bg2">
                    <a:lumMod val="50000"/>
                  </a:schemeClr>
                </a:solidFill>
                <a:latin typeface="+mj-lt"/>
              </a:rPr>
              <a:t>Joinup and ADMS are funded </a:t>
            </a:r>
          </a:p>
          <a:p>
            <a:r>
              <a:rPr lang="en-GB" sz="1400" dirty="0" smtClean="0">
                <a:solidFill>
                  <a:schemeClr val="bg2">
                    <a:lumMod val="50000"/>
                  </a:schemeClr>
                </a:solidFill>
                <a:latin typeface="+mj-lt"/>
              </a:rPr>
              <a:t>by the </a:t>
            </a:r>
            <a:r>
              <a:rPr lang="en-GB" sz="1400" dirty="0" smtClean="0">
                <a:solidFill>
                  <a:schemeClr val="bg2">
                    <a:lumMod val="50000"/>
                  </a:schemeClr>
                </a:solidFill>
                <a:latin typeface="+mj-lt"/>
                <a:hlinkClick r:id="rId11" action="ppaction://hlinkfile"/>
              </a:rPr>
              <a:t>ISA Programme</a:t>
            </a:r>
            <a:endParaRPr lang="en-GB" sz="1400" dirty="0">
              <a:solidFill>
                <a:schemeClr val="bg2">
                  <a:lumMod val="50000"/>
                </a:schemeClr>
              </a:solidFill>
              <a:latin typeface="+mj-lt"/>
            </a:endParaRPr>
          </a:p>
        </p:txBody>
      </p:sp>
    </p:spTree>
    <p:extLst>
      <p:ext uri="{BB962C8B-B14F-4D97-AF65-F5344CB8AC3E}">
        <p14:creationId xmlns:p14="http://schemas.microsoft.com/office/powerpoint/2010/main" val="1069066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7544" y="13742"/>
            <a:ext cx="8229600" cy="936625"/>
          </a:xfrm>
        </p:spPr>
        <p:txBody>
          <a:bodyPr/>
          <a:lstStyle/>
          <a:p>
            <a:r>
              <a:rPr lang="en-GB" dirty="0" smtClean="0">
                <a:solidFill>
                  <a:schemeClr val="bg1"/>
                </a:solidFill>
              </a:rPr>
              <a:t>Outline</a:t>
            </a:r>
            <a:endParaRPr lang="en-GB" dirty="0">
              <a:solidFill>
                <a:schemeClr val="bg1"/>
              </a:solidFill>
            </a:endParaRPr>
          </a:p>
        </p:txBody>
      </p:sp>
      <p:graphicFrame>
        <p:nvGraphicFramePr>
          <p:cNvPr id="14" name="Diagram 13"/>
          <p:cNvGraphicFramePr/>
          <p:nvPr>
            <p:extLst>
              <p:ext uri="{D42A27DB-BD31-4B8C-83A1-F6EECF244321}">
                <p14:modId xmlns:p14="http://schemas.microsoft.com/office/powerpoint/2010/main" val="2336816796"/>
              </p:ext>
            </p:extLst>
          </p:nvPr>
        </p:nvGraphicFramePr>
        <p:xfrm>
          <a:off x="179512" y="1484784"/>
          <a:ext cx="864096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3</a:t>
            </a:fld>
            <a:endParaRPr lang="fr-FR" dirty="0"/>
          </a:p>
        </p:txBody>
      </p:sp>
    </p:spTree>
    <p:extLst>
      <p:ext uri="{BB962C8B-B14F-4D97-AF65-F5344CB8AC3E}">
        <p14:creationId xmlns:p14="http://schemas.microsoft.com/office/powerpoint/2010/main" val="2281763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4</a:t>
            </a:fld>
            <a:endParaRPr lang="fr-FR" dirty="0"/>
          </a:p>
        </p:txBody>
      </p:sp>
      <p:sp>
        <p:nvSpPr>
          <p:cNvPr id="12" name="Rectangle 11"/>
          <p:cNvSpPr/>
          <p:nvPr/>
        </p:nvSpPr>
        <p:spPr>
          <a:xfrm>
            <a:off x="539552" y="2204864"/>
            <a:ext cx="8006160" cy="28803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800" b="0" dirty="0">
                <a:solidFill>
                  <a:srgbClr val="0F5494"/>
                </a:solidFill>
              </a:rPr>
              <a:t>There are many standardisation organisations, public administrations, and software vendors that have created reusable interoperability solutions for e-Government systems, such as frameworks, methodologies, specifications, tools, and services. </a:t>
            </a:r>
            <a:r>
              <a:rPr lang="en-GB" sz="1800" dirty="0">
                <a:solidFill>
                  <a:srgbClr val="0F5494"/>
                </a:solidFill>
              </a:rPr>
              <a:t>Unfortunately</a:t>
            </a:r>
            <a:r>
              <a:rPr lang="en-GB" sz="1800" b="0" dirty="0">
                <a:solidFill>
                  <a:srgbClr val="0F5494"/>
                </a:solidFill>
              </a:rPr>
              <a:t>, these solutions are not always well documented and they are scattered around on many different websites. As a result, it is impossible for anyone to get a comprehensive overview. The lack of documentation and oversight is a major barrier to the reuse of interoperability solutions.</a:t>
            </a:r>
          </a:p>
        </p:txBody>
      </p:sp>
      <p:sp>
        <p:nvSpPr>
          <p:cNvPr id="8" name="Title 3"/>
          <p:cNvSpPr txBox="1">
            <a:spLocks/>
          </p:cNvSpPr>
          <p:nvPr/>
        </p:nvSpPr>
        <p:spPr bwMode="auto">
          <a:xfrm>
            <a:off x="323528" y="1268760"/>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Why ADMS?</a:t>
            </a:r>
            <a:endParaRPr lang="en-GB" sz="2000" b="0" dirty="0">
              <a:solidFill>
                <a:schemeClr val="accent1"/>
              </a:solidFill>
            </a:endParaRPr>
          </a:p>
          <a:p>
            <a:r>
              <a:rPr lang="en-GB" sz="2000" b="0" kern="0" dirty="0" smtClean="0">
                <a:solidFill>
                  <a:schemeClr val="accent1"/>
                </a:solidFill>
              </a:rPr>
              <a:t>-&gt; ADMS lowers interoperability barriers &amp; facilitates reuse</a:t>
            </a:r>
            <a:endParaRPr lang="en-GB" kern="0" dirty="0" smtClean="0"/>
          </a:p>
        </p:txBody>
      </p:sp>
      <p:sp>
        <p:nvSpPr>
          <p:cNvPr id="5" name="Rectangle 4"/>
          <p:cNvSpPr/>
          <p:nvPr/>
        </p:nvSpPr>
        <p:spPr>
          <a:xfrm>
            <a:off x="539551" y="5085184"/>
            <a:ext cx="8006161"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0" dirty="0" smtClean="0">
                <a:latin typeface="Constantia" pitchFamily="18" charset="0"/>
              </a:rPr>
              <a:t>The ISA Programme intends to overcome this barrier by creating a set of interoperability agreements for metadata management in the form of a common vocabulary, i.e. the Asset Description Metadata Schema (ADMS), and by putting in place a federation of interoperability repositories in Europe</a:t>
            </a:r>
            <a:r>
              <a:rPr lang="en-GB" sz="1500" b="0" dirty="0">
                <a:latin typeface="Constantia" pitchFamily="18" charset="0"/>
              </a:rPr>
              <a:t> </a:t>
            </a:r>
            <a:r>
              <a:rPr lang="en-GB" sz="1500" b="0" dirty="0" smtClean="0">
                <a:latin typeface="Constantia" pitchFamily="18" charset="0"/>
              </a:rPr>
              <a:t>on Joinup.</a:t>
            </a:r>
            <a:endParaRPr lang="en-GB" sz="1500" b="0" dirty="0">
              <a:latin typeface="Constantia" pitchFamily="18" charset="0"/>
            </a:endParaRPr>
          </a:p>
        </p:txBody>
      </p:sp>
    </p:spTree>
    <p:extLst>
      <p:ext uri="{BB962C8B-B14F-4D97-AF65-F5344CB8AC3E}">
        <p14:creationId xmlns:p14="http://schemas.microsoft.com/office/powerpoint/2010/main" val="1076828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5</a:t>
            </a:fld>
            <a:endParaRPr lang="fr-FR" dirty="0"/>
          </a:p>
        </p:txBody>
      </p:sp>
      <p:sp>
        <p:nvSpPr>
          <p:cNvPr id="5" name="Text Placeholder 4"/>
          <p:cNvSpPr>
            <a:spLocks noGrp="1"/>
          </p:cNvSpPr>
          <p:nvPr>
            <p:ph type="body" sz="quarter" idx="14"/>
          </p:nvPr>
        </p:nvSpPr>
        <p:spPr>
          <a:xfrm>
            <a:off x="395536" y="2708920"/>
            <a:ext cx="8387137" cy="1566204"/>
          </a:xfrm>
        </p:spPr>
        <p:txBody>
          <a:bodyPr/>
          <a:lstStyle/>
          <a:p>
            <a:pPr marL="0" indent="0">
              <a:buNone/>
            </a:pPr>
            <a:endParaRPr lang="en-US" dirty="0" smtClean="0"/>
          </a:p>
          <a:p>
            <a:pPr marL="0" indent="0">
              <a:buNone/>
            </a:pPr>
            <a:endParaRPr lang="en-US" dirty="0"/>
          </a:p>
        </p:txBody>
      </p:sp>
      <p:sp>
        <p:nvSpPr>
          <p:cNvPr id="8" name="Title 3"/>
          <p:cNvSpPr txBox="1">
            <a:spLocks/>
          </p:cNvSpPr>
          <p:nvPr/>
        </p:nvSpPr>
        <p:spPr bwMode="auto">
          <a:xfrm>
            <a:off x="323528" y="1268760"/>
            <a:ext cx="871296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kern="0" dirty="0" smtClean="0"/>
              <a:t>Why ADMS?</a:t>
            </a:r>
            <a:endParaRPr lang="en-GB" sz="2000" b="0" dirty="0">
              <a:solidFill>
                <a:schemeClr val="accent1"/>
              </a:solidFill>
            </a:endParaRPr>
          </a:p>
          <a:p>
            <a:r>
              <a:rPr lang="en-GB" sz="2000" b="0" kern="0" dirty="0" smtClean="0">
                <a:solidFill>
                  <a:schemeClr val="accent1"/>
                </a:solidFill>
              </a:rPr>
              <a:t>-&gt; The solution to the problem</a:t>
            </a:r>
          </a:p>
        </p:txBody>
      </p:sp>
      <p:graphicFrame>
        <p:nvGraphicFramePr>
          <p:cNvPr id="10" name="Content Placeholder 2"/>
          <p:cNvGraphicFramePr>
            <a:graphicFrameLocks/>
          </p:cNvGraphicFramePr>
          <p:nvPr>
            <p:extLst>
              <p:ext uri="{D42A27DB-BD31-4B8C-83A1-F6EECF244321}">
                <p14:modId xmlns:p14="http://schemas.microsoft.com/office/powerpoint/2010/main" val="2719392668"/>
              </p:ext>
            </p:extLst>
          </p:nvPr>
        </p:nvGraphicFramePr>
        <p:xfrm>
          <a:off x="466115" y="2564904"/>
          <a:ext cx="8229600" cy="36719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2927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268760"/>
            <a:ext cx="8424936" cy="936625"/>
          </a:xfrm>
        </p:spPr>
        <p:txBody>
          <a:bodyPr/>
          <a:lstStyle/>
          <a:p>
            <a:r>
              <a:rPr lang="en-US" dirty="0" smtClean="0"/>
              <a:t>ADMS: Common vocabulary for semantic interoperability solutions</a:t>
            </a:r>
            <a:endParaRPr lang="en-US" dirty="0"/>
          </a:p>
        </p:txBody>
      </p:sp>
      <p:sp>
        <p:nvSpPr>
          <p:cNvPr id="9" name="TextBox 8"/>
          <p:cNvSpPr txBox="1"/>
          <p:nvPr/>
        </p:nvSpPr>
        <p:spPr>
          <a:xfrm>
            <a:off x="323528" y="3218200"/>
            <a:ext cx="8280920" cy="2308324"/>
          </a:xfrm>
          <a:prstGeom prst="rect">
            <a:avLst/>
          </a:prstGeom>
          <a:noFill/>
          <a:ln>
            <a:solidFill>
              <a:schemeClr val="tx1">
                <a:lumMod val="60000"/>
                <a:lumOff val="40000"/>
              </a:schemeClr>
            </a:solidFill>
          </a:ln>
        </p:spPr>
        <p:txBody>
          <a:bodyPr wrap="square" rtlCol="0">
            <a:spAutoFit/>
          </a:bodyPr>
          <a:lstStyle/>
          <a:p>
            <a:pPr marL="285750" indent="-285750">
              <a:lnSpc>
                <a:spcPct val="150000"/>
              </a:lnSpc>
              <a:buFont typeface="Arial" panose="020B0604020202020204" pitchFamily="34" charset="0"/>
              <a:buChar char="•"/>
            </a:pPr>
            <a:r>
              <a:rPr lang="en-GB" sz="1600" b="0" dirty="0" smtClean="0">
                <a:solidFill>
                  <a:srgbClr val="0F5494"/>
                </a:solidFill>
                <a:latin typeface="+mn-lt"/>
              </a:rPr>
              <a:t>Published in </a:t>
            </a:r>
            <a:r>
              <a:rPr lang="en-GB" sz="1600" b="0" dirty="0">
                <a:solidFill>
                  <a:srgbClr val="0F5494"/>
                </a:solidFill>
                <a:latin typeface="+mn-lt"/>
              </a:rPr>
              <a:t>2011 as part of the </a:t>
            </a:r>
            <a:r>
              <a:rPr lang="en-GB" sz="1600" dirty="0">
                <a:solidFill>
                  <a:srgbClr val="0F5494"/>
                </a:solidFill>
                <a:latin typeface="+mn-lt"/>
              </a:rPr>
              <a:t>ISA </a:t>
            </a:r>
            <a:r>
              <a:rPr lang="en-GB" sz="1600" dirty="0" smtClean="0">
                <a:solidFill>
                  <a:srgbClr val="0F5494"/>
                </a:solidFill>
                <a:latin typeface="+mn-lt"/>
              </a:rPr>
              <a:t>Programme</a:t>
            </a:r>
            <a:endParaRPr lang="en-GB" sz="1600" dirty="0">
              <a:solidFill>
                <a:srgbClr val="0F5494"/>
              </a:solidFill>
              <a:latin typeface="+mn-lt"/>
            </a:endParaRPr>
          </a:p>
          <a:p>
            <a:pPr marL="285750" indent="-285750">
              <a:lnSpc>
                <a:spcPct val="150000"/>
              </a:lnSpc>
              <a:buFont typeface="Arial" panose="020B0604020202020204" pitchFamily="34" charset="0"/>
              <a:buChar char="•"/>
            </a:pPr>
            <a:r>
              <a:rPr lang="fr-FR" sz="1600" dirty="0">
                <a:solidFill>
                  <a:srgbClr val="0F5494"/>
                </a:solidFill>
                <a:latin typeface="+mn-lt"/>
              </a:rPr>
              <a:t>Common </a:t>
            </a:r>
            <a:r>
              <a:rPr lang="fr-FR" sz="1600" dirty="0" err="1">
                <a:solidFill>
                  <a:srgbClr val="0F5494"/>
                </a:solidFill>
                <a:latin typeface="+mn-lt"/>
              </a:rPr>
              <a:t>vocabulary</a:t>
            </a:r>
            <a:r>
              <a:rPr lang="fr-FR" sz="1600" dirty="0">
                <a:solidFill>
                  <a:srgbClr val="0F5494"/>
                </a:solidFill>
                <a:latin typeface="+mn-lt"/>
              </a:rPr>
              <a:t> </a:t>
            </a:r>
            <a:r>
              <a:rPr lang="fr-FR" sz="1600" b="0" dirty="0">
                <a:solidFill>
                  <a:srgbClr val="0F5494"/>
                </a:solidFill>
                <a:latin typeface="+mn-lt"/>
              </a:rPr>
              <a:t>to </a:t>
            </a:r>
            <a:r>
              <a:rPr lang="fr-FR" sz="1600" b="0" dirty="0" err="1">
                <a:solidFill>
                  <a:srgbClr val="0F5494"/>
                </a:solidFill>
                <a:latin typeface="+mn-lt"/>
              </a:rPr>
              <a:t>describe</a:t>
            </a:r>
            <a:r>
              <a:rPr lang="fr-FR" sz="1600" b="0" dirty="0">
                <a:solidFill>
                  <a:srgbClr val="0F5494"/>
                </a:solidFill>
                <a:latin typeface="+mn-lt"/>
              </a:rPr>
              <a:t> </a:t>
            </a:r>
            <a:r>
              <a:rPr lang="fr-FR" sz="1600" b="0" dirty="0" err="1" smtClean="0">
                <a:solidFill>
                  <a:srgbClr val="0F5494"/>
                </a:solidFill>
                <a:latin typeface="+mn-lt"/>
              </a:rPr>
              <a:t>semantic</a:t>
            </a:r>
            <a:r>
              <a:rPr lang="fr-FR" sz="1600" b="0" dirty="0" smtClean="0">
                <a:solidFill>
                  <a:srgbClr val="0F5494"/>
                </a:solidFill>
                <a:latin typeface="+mn-lt"/>
              </a:rPr>
              <a:t> </a:t>
            </a:r>
            <a:r>
              <a:rPr lang="fr-FR" sz="1600" b="0" dirty="0" err="1" smtClean="0">
                <a:solidFill>
                  <a:srgbClr val="0F5494"/>
                </a:solidFill>
                <a:latin typeface="+mn-lt"/>
              </a:rPr>
              <a:t>interoperability</a:t>
            </a:r>
            <a:r>
              <a:rPr lang="fr-FR" sz="1600" b="0" dirty="0" smtClean="0">
                <a:solidFill>
                  <a:srgbClr val="0F5494"/>
                </a:solidFill>
                <a:latin typeface="+mn-lt"/>
              </a:rPr>
              <a:t> solutions</a:t>
            </a:r>
            <a:endParaRPr lang="fr-FR" sz="1600" b="0" dirty="0">
              <a:solidFill>
                <a:srgbClr val="0F5494"/>
              </a:solidFill>
              <a:latin typeface="+mn-lt"/>
            </a:endParaRPr>
          </a:p>
          <a:p>
            <a:pPr marL="285750" indent="-285750">
              <a:lnSpc>
                <a:spcPct val="150000"/>
              </a:lnSpc>
              <a:buFont typeface="Arial" panose="020B0604020202020204" pitchFamily="34" charset="0"/>
              <a:buChar char="•"/>
            </a:pPr>
            <a:r>
              <a:rPr lang="en-GB" sz="1600" b="0" dirty="0">
                <a:solidFill>
                  <a:srgbClr val="0F5494"/>
                </a:solidFill>
                <a:latin typeface="+mn-lt"/>
              </a:rPr>
              <a:t>Makes possible for ICT developers to discover and reuse </a:t>
            </a:r>
            <a:r>
              <a:rPr lang="en-GB" sz="1600" dirty="0" smtClean="0">
                <a:solidFill>
                  <a:srgbClr val="0F5494"/>
                </a:solidFill>
                <a:latin typeface="+mn-lt"/>
              </a:rPr>
              <a:t>semantic interoperability solutions</a:t>
            </a:r>
            <a:r>
              <a:rPr lang="en-GB" sz="1600" b="0" dirty="0" smtClean="0">
                <a:solidFill>
                  <a:srgbClr val="0F5494"/>
                </a:solidFill>
                <a:latin typeface="+mn-lt"/>
              </a:rPr>
              <a:t> through </a:t>
            </a:r>
            <a:r>
              <a:rPr lang="en-GB" sz="1600" b="0" dirty="0">
                <a:solidFill>
                  <a:srgbClr val="0F5494"/>
                </a:solidFill>
                <a:latin typeface="+mn-lt"/>
              </a:rPr>
              <a:t>the federation of asset repositories on Joinup</a:t>
            </a:r>
            <a:endParaRPr lang="fr-FR" sz="1600" b="0" dirty="0">
              <a:solidFill>
                <a:srgbClr val="0F5494"/>
              </a:solidFill>
              <a:latin typeface="+mn-lt"/>
            </a:endParaRPr>
          </a:p>
          <a:p>
            <a:pPr marL="285750" indent="-285750">
              <a:lnSpc>
                <a:spcPct val="150000"/>
              </a:lnSpc>
              <a:buFont typeface="Arial" panose="020B0604020202020204" pitchFamily="34" charset="0"/>
              <a:buChar char="•"/>
            </a:pPr>
            <a:r>
              <a:rPr lang="fr-FR" sz="1600" b="0" dirty="0" err="1" smtClean="0">
                <a:solidFill>
                  <a:srgbClr val="0F5494"/>
                </a:solidFill>
                <a:latin typeface="+mn-lt"/>
              </a:rPr>
              <a:t>However</a:t>
            </a:r>
            <a:r>
              <a:rPr lang="fr-FR" sz="1600" b="0" dirty="0" smtClean="0">
                <a:solidFill>
                  <a:srgbClr val="0F5494"/>
                </a:solidFill>
                <a:latin typeface="+mn-lt"/>
              </a:rPr>
              <a:t>, </a:t>
            </a:r>
            <a:r>
              <a:rPr lang="fr-FR" sz="1600" b="0" dirty="0" err="1" smtClean="0">
                <a:solidFill>
                  <a:srgbClr val="0F5494"/>
                </a:solidFill>
                <a:latin typeface="+mn-lt"/>
              </a:rPr>
              <a:t>it</a:t>
            </a:r>
            <a:r>
              <a:rPr lang="fr-FR" sz="1600" b="0" dirty="0" smtClean="0">
                <a:solidFill>
                  <a:srgbClr val="0F5494"/>
                </a:solidFill>
                <a:latin typeface="+mn-lt"/>
              </a:rPr>
              <a:t> </a:t>
            </a:r>
            <a:r>
              <a:rPr lang="fr-FR" sz="1600" b="0" dirty="0" err="1" smtClean="0">
                <a:solidFill>
                  <a:srgbClr val="0F5494"/>
                </a:solidFill>
                <a:latin typeface="+mn-lt"/>
              </a:rPr>
              <a:t>focuses</a:t>
            </a:r>
            <a:r>
              <a:rPr lang="fr-FR" sz="1600" b="0" dirty="0" smtClean="0">
                <a:solidFill>
                  <a:srgbClr val="0F5494"/>
                </a:solidFill>
                <a:latin typeface="+mn-lt"/>
              </a:rPr>
              <a:t> </a:t>
            </a:r>
            <a:r>
              <a:rPr lang="fr-FR" sz="1600" b="0" dirty="0" err="1" smtClean="0">
                <a:solidFill>
                  <a:srgbClr val="0F5494"/>
                </a:solidFill>
                <a:latin typeface="+mn-lt"/>
              </a:rPr>
              <a:t>exclusively</a:t>
            </a:r>
            <a:r>
              <a:rPr lang="fr-FR" sz="1600" b="0" dirty="0" smtClean="0">
                <a:solidFill>
                  <a:srgbClr val="0F5494"/>
                </a:solidFill>
                <a:latin typeface="+mn-lt"/>
              </a:rPr>
              <a:t> on </a:t>
            </a:r>
            <a:r>
              <a:rPr lang="fr-FR" sz="1600" dirty="0" err="1" smtClean="0">
                <a:solidFill>
                  <a:srgbClr val="0F5494"/>
                </a:solidFill>
                <a:latin typeface="+mn-lt"/>
              </a:rPr>
              <a:t>semantic</a:t>
            </a:r>
            <a:r>
              <a:rPr lang="fr-FR" sz="1600" dirty="0" smtClean="0">
                <a:solidFill>
                  <a:srgbClr val="0F5494"/>
                </a:solidFill>
                <a:latin typeface="+mn-lt"/>
              </a:rPr>
              <a:t> </a:t>
            </a:r>
            <a:r>
              <a:rPr lang="fr-FR" sz="1600" dirty="0" err="1" smtClean="0">
                <a:solidFill>
                  <a:srgbClr val="0F5494"/>
                </a:solidFill>
                <a:latin typeface="+mn-lt"/>
              </a:rPr>
              <a:t>interoperability</a:t>
            </a:r>
            <a:r>
              <a:rPr lang="fr-FR" sz="1600" dirty="0" smtClean="0">
                <a:solidFill>
                  <a:srgbClr val="0F5494"/>
                </a:solidFill>
                <a:latin typeface="+mn-lt"/>
              </a:rPr>
              <a:t> solutions</a:t>
            </a:r>
            <a:endParaRPr lang="fr-FR" sz="1600" dirty="0">
              <a:solidFill>
                <a:srgbClr val="0F5494"/>
              </a:solidFill>
              <a:latin typeface="+mn-lt"/>
            </a:endParaRPr>
          </a:p>
        </p:txBody>
      </p:sp>
      <p:sp>
        <p:nvSpPr>
          <p:cNvPr id="11" name="Rectangle 10"/>
          <p:cNvSpPr/>
          <p:nvPr/>
        </p:nvSpPr>
        <p:spPr>
          <a:xfrm>
            <a:off x="467544" y="2740143"/>
            <a:ext cx="7956883"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latin typeface="Constantia" pitchFamily="18" charset="0"/>
              </a:rPr>
              <a:t>Asset Description Metadata Schema</a:t>
            </a:r>
            <a:endParaRPr lang="en-GB" sz="1800" dirty="0">
              <a:latin typeface="Constantia" pitchFamily="18" charset="0"/>
            </a:endParaRPr>
          </a:p>
        </p:txBody>
      </p:sp>
      <p:sp>
        <p:nvSpPr>
          <p:cNvPr id="5"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6</a:t>
            </a:fld>
            <a:endParaRPr lang="fr-FR" dirty="0"/>
          </a:p>
        </p:txBody>
      </p:sp>
    </p:spTree>
    <p:extLst>
      <p:ext uri="{BB962C8B-B14F-4D97-AF65-F5344CB8AC3E}">
        <p14:creationId xmlns:p14="http://schemas.microsoft.com/office/powerpoint/2010/main" val="2161379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268760"/>
            <a:ext cx="8424936" cy="936625"/>
          </a:xfrm>
        </p:spPr>
        <p:txBody>
          <a:bodyPr/>
          <a:lstStyle/>
          <a:p>
            <a:r>
              <a:rPr lang="en-US" dirty="0" smtClean="0"/>
              <a:t>ADMS to ADMS-AP: </a:t>
            </a:r>
            <a:br>
              <a:rPr lang="en-US" dirty="0" smtClean="0"/>
            </a:br>
            <a:r>
              <a:rPr lang="en-US" dirty="0" smtClean="0"/>
              <a:t>Definition of Application Profile</a:t>
            </a:r>
            <a:endParaRPr lang="en-US" dirty="0"/>
          </a:p>
        </p:txBody>
      </p:sp>
      <p:sp>
        <p:nvSpPr>
          <p:cNvPr id="6" name="Rectangle 5"/>
          <p:cNvSpPr/>
          <p:nvPr/>
        </p:nvSpPr>
        <p:spPr>
          <a:xfrm>
            <a:off x="377700" y="2852936"/>
            <a:ext cx="8370764" cy="216024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sz="1800" b="1" i="1" dirty="0" smtClean="0">
                <a:latin typeface="Constantia" pitchFamily="18" charset="0"/>
              </a:rPr>
              <a:t>An application profile </a:t>
            </a:r>
            <a:r>
              <a:rPr lang="x-none" sz="1800" b="0" i="1" smtClean="0">
                <a:latin typeface="Constantia" pitchFamily="18" charset="0"/>
              </a:rPr>
              <a:t>includes the set of metadata elements, policies, and guidelines defined for a particular application or implementation.</a:t>
            </a:r>
            <a:endParaRPr lang="en-GB" sz="1800" b="0" i="1" dirty="0" smtClean="0">
              <a:latin typeface="Constantia" pitchFamily="18" charset="0"/>
            </a:endParaRPr>
          </a:p>
          <a:p>
            <a:pPr algn="ctr"/>
            <a:r>
              <a:rPr lang="x-none" sz="1800" b="0" i="1" smtClean="0">
                <a:latin typeface="Constantia" pitchFamily="18" charset="0"/>
              </a:rPr>
              <a:t>The elements may be from one or more element sets, thus allowing a given application to meet its functional requirements by using metadata elements from several element sets including locally defined sets (DCMI 2005</a:t>
            </a:r>
            <a:r>
              <a:rPr lang="en-GB" sz="1800" b="0" i="1" dirty="0" smtClean="0">
                <a:latin typeface="Constantia" pitchFamily="18" charset="0"/>
              </a:rPr>
              <a:t>)</a:t>
            </a:r>
            <a:r>
              <a:rPr lang="x-none" sz="1800" i="1" smtClean="0">
                <a:latin typeface="Constantia" pitchFamily="18" charset="0"/>
              </a:rPr>
              <a:t>. </a:t>
            </a:r>
            <a:endParaRPr lang="en-GB" sz="1800" i="1" dirty="0" smtClean="0">
              <a:latin typeface="Constantia" pitchFamily="18" charset="0"/>
            </a:endParaRPr>
          </a:p>
        </p:txBody>
      </p:sp>
      <p:sp>
        <p:nvSpPr>
          <p:cNvPr id="5"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7</a:t>
            </a:fld>
            <a:endParaRPr lang="fr-FR" dirty="0"/>
          </a:p>
        </p:txBody>
      </p:sp>
    </p:spTree>
    <p:extLst>
      <p:ext uri="{BB962C8B-B14F-4D97-AF65-F5344CB8AC3E}">
        <p14:creationId xmlns:p14="http://schemas.microsoft.com/office/powerpoint/2010/main" val="2014324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268760"/>
            <a:ext cx="8424936" cy="936625"/>
          </a:xfrm>
        </p:spPr>
        <p:txBody>
          <a:bodyPr/>
          <a:lstStyle/>
          <a:p>
            <a:r>
              <a:rPr lang="en-US" dirty="0" smtClean="0"/>
              <a:t>ADMS-AP: Common vocabulary for all interoperability solutions</a:t>
            </a:r>
            <a:endParaRPr lang="en-US" dirty="0"/>
          </a:p>
        </p:txBody>
      </p:sp>
      <p:sp>
        <p:nvSpPr>
          <p:cNvPr id="9" name="TextBox 8"/>
          <p:cNvSpPr txBox="1"/>
          <p:nvPr/>
        </p:nvSpPr>
        <p:spPr>
          <a:xfrm>
            <a:off x="467544" y="2917528"/>
            <a:ext cx="7956883" cy="1150571"/>
          </a:xfrm>
          <a:prstGeom prst="rect">
            <a:avLst/>
          </a:prstGeom>
          <a:noFill/>
          <a:ln>
            <a:solidFill>
              <a:schemeClr val="tx1">
                <a:lumMod val="60000"/>
                <a:lumOff val="40000"/>
              </a:schemeClr>
            </a:solidFill>
          </a:ln>
        </p:spPr>
        <p:txBody>
          <a:bodyPr wrap="square" rtlCol="0">
            <a:spAutoFit/>
          </a:bodyPr>
          <a:lstStyle/>
          <a:p>
            <a:pPr algn="ctr">
              <a:lnSpc>
                <a:spcPct val="150000"/>
              </a:lnSpc>
            </a:pPr>
            <a:r>
              <a:rPr lang="fr-FR" sz="1600" b="0" dirty="0" err="1">
                <a:solidFill>
                  <a:srgbClr val="0F5494"/>
                </a:solidFill>
                <a:latin typeface="+mn-lt"/>
              </a:rPr>
              <a:t>Extends</a:t>
            </a:r>
            <a:r>
              <a:rPr lang="fr-FR" sz="1600" b="0" dirty="0">
                <a:solidFill>
                  <a:srgbClr val="0F5494"/>
                </a:solidFill>
                <a:latin typeface="+mn-lt"/>
              </a:rPr>
              <a:t> the </a:t>
            </a:r>
            <a:r>
              <a:rPr lang="fr-FR" sz="1600" b="0" dirty="0" err="1">
                <a:solidFill>
                  <a:srgbClr val="0F5494"/>
                </a:solidFill>
                <a:latin typeface="+mn-lt"/>
              </a:rPr>
              <a:t>ADMS-enabled</a:t>
            </a:r>
            <a:r>
              <a:rPr lang="fr-FR" sz="1600" b="0" dirty="0">
                <a:solidFill>
                  <a:srgbClr val="0F5494"/>
                </a:solidFill>
                <a:latin typeface="+mn-lt"/>
              </a:rPr>
              <a:t> </a:t>
            </a:r>
            <a:r>
              <a:rPr lang="fr-FR" sz="1600" b="0" dirty="0" err="1">
                <a:solidFill>
                  <a:srgbClr val="0F5494"/>
                </a:solidFill>
                <a:latin typeface="+mn-lt"/>
              </a:rPr>
              <a:t>federation</a:t>
            </a:r>
            <a:r>
              <a:rPr lang="fr-FR" sz="1600" b="0" dirty="0">
                <a:solidFill>
                  <a:srgbClr val="0F5494"/>
                </a:solidFill>
                <a:latin typeface="+mn-lt"/>
              </a:rPr>
              <a:t> to </a:t>
            </a:r>
            <a:r>
              <a:rPr lang="fr-FR" sz="1600" b="0" dirty="0" err="1">
                <a:solidFill>
                  <a:srgbClr val="0F5494"/>
                </a:solidFill>
                <a:latin typeface="+mn-lt"/>
              </a:rPr>
              <a:t>other</a:t>
            </a:r>
            <a:r>
              <a:rPr lang="fr-FR" sz="1600" b="0" dirty="0">
                <a:solidFill>
                  <a:srgbClr val="0F5494"/>
                </a:solidFill>
                <a:latin typeface="+mn-lt"/>
              </a:rPr>
              <a:t> types of </a:t>
            </a:r>
            <a:r>
              <a:rPr lang="fr-FR" sz="1600" b="0" dirty="0" err="1">
                <a:solidFill>
                  <a:srgbClr val="0F5494"/>
                </a:solidFill>
                <a:latin typeface="+mn-lt"/>
              </a:rPr>
              <a:t>interoperability</a:t>
            </a:r>
            <a:r>
              <a:rPr lang="fr-FR" sz="1600" b="0" dirty="0">
                <a:solidFill>
                  <a:srgbClr val="0F5494"/>
                </a:solidFill>
                <a:latin typeface="+mn-lt"/>
              </a:rPr>
              <a:t> solutions, </a:t>
            </a:r>
            <a:r>
              <a:rPr lang="hu-HU" sz="1600" b="0" dirty="0" err="1" smtClean="0">
                <a:solidFill>
                  <a:srgbClr val="0F5494"/>
                </a:solidFill>
                <a:latin typeface="+mn-lt"/>
              </a:rPr>
              <a:t>by</a:t>
            </a:r>
            <a:r>
              <a:rPr lang="hu-HU" sz="1600" b="0" dirty="0" smtClean="0">
                <a:solidFill>
                  <a:srgbClr val="0F5494"/>
                </a:solidFill>
                <a:latin typeface="+mn-lt"/>
              </a:rPr>
              <a:t> </a:t>
            </a:r>
            <a:r>
              <a:rPr lang="hu-HU" sz="1600" b="0" dirty="0" err="1" smtClean="0">
                <a:solidFill>
                  <a:srgbClr val="0F5494"/>
                </a:solidFill>
                <a:latin typeface="+mn-lt"/>
              </a:rPr>
              <a:t>including</a:t>
            </a:r>
            <a:r>
              <a:rPr lang="hu-HU" sz="1600" b="0" dirty="0" smtClean="0">
                <a:solidFill>
                  <a:srgbClr val="0F5494"/>
                </a:solidFill>
                <a:latin typeface="+mn-lt"/>
              </a:rPr>
              <a:t> </a:t>
            </a:r>
            <a:r>
              <a:rPr lang="fr-FR" sz="1600" b="0" dirty="0" smtClean="0">
                <a:solidFill>
                  <a:srgbClr val="0F5494"/>
                </a:solidFill>
                <a:latin typeface="+mn-lt"/>
              </a:rPr>
              <a:t>solutions </a:t>
            </a:r>
            <a:r>
              <a:rPr lang="hu-HU" sz="1600" b="0" dirty="0" smtClean="0">
                <a:solidFill>
                  <a:srgbClr val="0F5494"/>
                </a:solidFill>
                <a:latin typeface="+mn-lt"/>
              </a:rPr>
              <a:t>which cover </a:t>
            </a:r>
            <a:r>
              <a:rPr lang="fr-FR" sz="1600" b="0" dirty="0" err="1" smtClean="0">
                <a:solidFill>
                  <a:srgbClr val="0F5494"/>
                </a:solidFill>
                <a:latin typeface="+mn-lt"/>
              </a:rPr>
              <a:t>legal</a:t>
            </a:r>
            <a:r>
              <a:rPr lang="fr-FR" sz="1600" b="0" dirty="0">
                <a:solidFill>
                  <a:srgbClr val="0F5494"/>
                </a:solidFill>
                <a:latin typeface="+mn-lt"/>
              </a:rPr>
              <a:t>, </a:t>
            </a:r>
            <a:r>
              <a:rPr lang="fr-FR" sz="1600" b="0" dirty="0" err="1">
                <a:solidFill>
                  <a:srgbClr val="0F5494"/>
                </a:solidFill>
                <a:latin typeface="+mn-lt"/>
              </a:rPr>
              <a:t>organisational</a:t>
            </a:r>
            <a:r>
              <a:rPr lang="fr-FR" sz="1600" b="0" dirty="0">
                <a:solidFill>
                  <a:srgbClr val="0F5494"/>
                </a:solidFill>
                <a:latin typeface="+mn-lt"/>
              </a:rPr>
              <a:t> and </a:t>
            </a:r>
            <a:r>
              <a:rPr lang="fr-FR" sz="1600" b="0" dirty="0" err="1">
                <a:solidFill>
                  <a:srgbClr val="0F5494"/>
                </a:solidFill>
                <a:latin typeface="+mn-lt"/>
              </a:rPr>
              <a:t>technical</a:t>
            </a:r>
            <a:r>
              <a:rPr lang="fr-FR" sz="1600" b="0" dirty="0">
                <a:solidFill>
                  <a:srgbClr val="0F5494"/>
                </a:solidFill>
                <a:latin typeface="+mn-lt"/>
              </a:rPr>
              <a:t> </a:t>
            </a:r>
            <a:r>
              <a:rPr lang="fr-FR" sz="1600" b="0" dirty="0" err="1">
                <a:solidFill>
                  <a:srgbClr val="0F5494"/>
                </a:solidFill>
                <a:latin typeface="+mn-lt"/>
              </a:rPr>
              <a:t>interoperabilities</a:t>
            </a:r>
            <a:endParaRPr lang="fr-FR" sz="1600" b="0" dirty="0">
              <a:solidFill>
                <a:srgbClr val="0F5494"/>
              </a:solidFill>
              <a:latin typeface="+mn-lt"/>
            </a:endParaRPr>
          </a:p>
        </p:txBody>
      </p:sp>
      <p:sp>
        <p:nvSpPr>
          <p:cNvPr id="11" name="Rectangle 10"/>
          <p:cNvSpPr/>
          <p:nvPr/>
        </p:nvSpPr>
        <p:spPr>
          <a:xfrm>
            <a:off x="467544" y="2420888"/>
            <a:ext cx="7956883"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latin typeface="Constantia" pitchFamily="18" charset="0"/>
              </a:rPr>
              <a:t>ADMS Application profile for </a:t>
            </a:r>
            <a:r>
              <a:rPr lang="en-GB" sz="1800" dirty="0" err="1">
                <a:latin typeface="Constantia" pitchFamily="18" charset="0"/>
              </a:rPr>
              <a:t>Joinup</a:t>
            </a:r>
            <a:endParaRPr lang="en-GB" sz="1800" dirty="0">
              <a:latin typeface="Constantia" pitchFamily="18" charset="0"/>
            </a:endParaRPr>
          </a:p>
        </p:txBody>
      </p:sp>
      <p:sp>
        <p:nvSpPr>
          <p:cNvPr id="6" name="TextBox 5"/>
          <p:cNvSpPr txBox="1"/>
          <p:nvPr/>
        </p:nvSpPr>
        <p:spPr>
          <a:xfrm>
            <a:off x="467544" y="4284731"/>
            <a:ext cx="7956886" cy="2240613"/>
          </a:xfrm>
          <a:prstGeom prst="rect">
            <a:avLst/>
          </a:prstGeom>
          <a:noFill/>
        </p:spPr>
        <p:txBody>
          <a:bodyPr wrap="square" rtlCol="0">
            <a:spAutoFit/>
          </a:bodyPr>
          <a:lstStyle/>
          <a:p>
            <a:pPr eaLnBrk="0" hangingPunct="0">
              <a:spcBef>
                <a:spcPct val="20000"/>
              </a:spcBef>
              <a:buClr>
                <a:srgbClr val="00AEF0"/>
              </a:buClr>
              <a:buSzPct val="120000"/>
            </a:pPr>
            <a:r>
              <a:rPr lang="en-GB" sz="2000" b="0" dirty="0">
                <a:solidFill>
                  <a:srgbClr val="0F5494"/>
                </a:solidFill>
                <a:latin typeface="+mn-lt"/>
              </a:rPr>
              <a:t>This extension implies:</a:t>
            </a:r>
          </a:p>
          <a:p>
            <a:endParaRPr lang="en-GB" sz="1600" dirty="0" smtClean="0">
              <a:solidFill>
                <a:schemeClr val="tx1">
                  <a:lumMod val="75000"/>
                </a:schemeClr>
              </a:solidFill>
              <a:latin typeface="Constantia" pitchFamily="18" charset="0"/>
            </a:endParaRPr>
          </a:p>
          <a:p>
            <a:pPr marL="742950" lvl="1" indent="-285750" eaLnBrk="0" hangingPunct="0">
              <a:spcBef>
                <a:spcPct val="20000"/>
              </a:spcBef>
              <a:buClr>
                <a:srgbClr val="00AEF0"/>
              </a:buClr>
              <a:buFont typeface="Courier New"/>
              <a:buChar char="o"/>
              <a:tabLst>
                <a:tab pos="7623175" algn="l"/>
              </a:tabLst>
            </a:pPr>
            <a:r>
              <a:rPr lang="fr-FR" sz="1600" b="0" dirty="0">
                <a:solidFill>
                  <a:srgbClr val="0F5494"/>
                </a:solidFill>
                <a:latin typeface="+mn-lt"/>
              </a:rPr>
              <a:t>Extension of ADMS </a:t>
            </a:r>
            <a:r>
              <a:rPr lang="fr-FR" sz="1600" dirty="0">
                <a:solidFill>
                  <a:srgbClr val="0F5494"/>
                </a:solidFill>
                <a:latin typeface="+mn-lt"/>
              </a:rPr>
              <a:t>taxonomies</a:t>
            </a:r>
            <a:r>
              <a:rPr lang="fr-FR" sz="1600" b="0" dirty="0">
                <a:solidFill>
                  <a:srgbClr val="0F5494"/>
                </a:solidFill>
                <a:latin typeface="+mn-lt"/>
              </a:rPr>
              <a:t> and </a:t>
            </a:r>
            <a:r>
              <a:rPr lang="fr-FR" sz="1600" dirty="0" err="1">
                <a:solidFill>
                  <a:srgbClr val="0F5494"/>
                </a:solidFill>
                <a:latin typeface="+mn-lt"/>
              </a:rPr>
              <a:t>controlled</a:t>
            </a:r>
            <a:r>
              <a:rPr lang="fr-FR" sz="1600" dirty="0">
                <a:solidFill>
                  <a:srgbClr val="0F5494"/>
                </a:solidFill>
                <a:latin typeface="+mn-lt"/>
              </a:rPr>
              <a:t> </a:t>
            </a:r>
            <a:r>
              <a:rPr lang="fr-FR" sz="1600" dirty="0" err="1">
                <a:solidFill>
                  <a:srgbClr val="0F5494"/>
                </a:solidFill>
                <a:latin typeface="+mn-lt"/>
              </a:rPr>
              <a:t>lists</a:t>
            </a:r>
            <a:r>
              <a:rPr lang="fr-FR" sz="1600" dirty="0">
                <a:solidFill>
                  <a:srgbClr val="0F5494"/>
                </a:solidFill>
                <a:latin typeface="+mn-lt"/>
              </a:rPr>
              <a:t> </a:t>
            </a:r>
          </a:p>
          <a:p>
            <a:pPr marL="742950" lvl="1" indent="-285750" eaLnBrk="0" hangingPunct="0">
              <a:spcBef>
                <a:spcPct val="20000"/>
              </a:spcBef>
              <a:buClr>
                <a:srgbClr val="00AEF0"/>
              </a:buClr>
              <a:buFont typeface="Courier New"/>
              <a:buChar char="o"/>
              <a:tabLst>
                <a:tab pos="7623175" algn="l"/>
              </a:tabLst>
            </a:pPr>
            <a:r>
              <a:rPr lang="fr-FR" sz="1600" b="0" dirty="0" err="1">
                <a:solidFill>
                  <a:srgbClr val="0F5494"/>
                </a:solidFill>
                <a:latin typeface="+mn-lt"/>
              </a:rPr>
              <a:t>Alignment</a:t>
            </a:r>
            <a:r>
              <a:rPr lang="fr-FR" sz="1600" b="0" dirty="0">
                <a:solidFill>
                  <a:srgbClr val="0F5494"/>
                </a:solidFill>
                <a:latin typeface="+mn-lt"/>
              </a:rPr>
              <a:t> of </a:t>
            </a:r>
            <a:r>
              <a:rPr lang="fr-FR" sz="1600" dirty="0">
                <a:solidFill>
                  <a:srgbClr val="0F5494"/>
                </a:solidFill>
                <a:latin typeface="+mn-lt"/>
              </a:rPr>
              <a:t>ADMS</a:t>
            </a:r>
            <a:r>
              <a:rPr lang="fr-FR" sz="1600" b="0" dirty="0">
                <a:solidFill>
                  <a:srgbClr val="0F5494"/>
                </a:solidFill>
                <a:latin typeface="+mn-lt"/>
              </a:rPr>
              <a:t> (</a:t>
            </a:r>
            <a:r>
              <a:rPr lang="fr-FR" sz="1600" b="0" dirty="0" err="1">
                <a:solidFill>
                  <a:srgbClr val="0F5494"/>
                </a:solidFill>
                <a:latin typeface="+mn-lt"/>
              </a:rPr>
              <a:t>used</a:t>
            </a:r>
            <a:r>
              <a:rPr lang="fr-FR" sz="1600" b="0" dirty="0">
                <a:solidFill>
                  <a:srgbClr val="0F5494"/>
                </a:solidFill>
                <a:latin typeface="+mn-lt"/>
              </a:rPr>
              <a:t> for </a:t>
            </a:r>
            <a:r>
              <a:rPr lang="fr-FR" sz="1600" b="0" dirty="0" err="1">
                <a:solidFill>
                  <a:srgbClr val="0F5494"/>
                </a:solidFill>
                <a:latin typeface="+mn-lt"/>
              </a:rPr>
              <a:t>semantic</a:t>
            </a:r>
            <a:r>
              <a:rPr lang="fr-FR" sz="1600" b="0" dirty="0">
                <a:solidFill>
                  <a:srgbClr val="0F5494"/>
                </a:solidFill>
                <a:latin typeface="+mn-lt"/>
              </a:rPr>
              <a:t> </a:t>
            </a:r>
            <a:r>
              <a:rPr lang="fr-FR" sz="1600" b="0" dirty="0" err="1">
                <a:solidFill>
                  <a:srgbClr val="0F5494"/>
                </a:solidFill>
                <a:latin typeface="+mn-lt"/>
              </a:rPr>
              <a:t>assets</a:t>
            </a:r>
            <a:r>
              <a:rPr lang="fr-FR" sz="1600" b="0" dirty="0">
                <a:solidFill>
                  <a:srgbClr val="0F5494"/>
                </a:solidFill>
                <a:latin typeface="+mn-lt"/>
              </a:rPr>
              <a:t>) and </a:t>
            </a:r>
            <a:r>
              <a:rPr lang="fr-FR" sz="1600" dirty="0">
                <a:solidFill>
                  <a:srgbClr val="0F5494"/>
                </a:solidFill>
                <a:latin typeface="+mn-lt"/>
              </a:rPr>
              <a:t>ADMS.SW</a:t>
            </a:r>
            <a:r>
              <a:rPr lang="fr-FR" sz="1600" b="0" dirty="0">
                <a:solidFill>
                  <a:srgbClr val="0F5494"/>
                </a:solidFill>
                <a:latin typeface="+mn-lt"/>
              </a:rPr>
              <a:t> (for software)</a:t>
            </a:r>
          </a:p>
          <a:p>
            <a:pPr marL="742950" lvl="1" indent="-285750" eaLnBrk="0" hangingPunct="0">
              <a:spcBef>
                <a:spcPct val="20000"/>
              </a:spcBef>
              <a:buClr>
                <a:srgbClr val="00AEF0"/>
              </a:buClr>
              <a:buFont typeface="Courier New"/>
              <a:buChar char="o"/>
              <a:tabLst>
                <a:tab pos="7623175" algn="l"/>
              </a:tabLst>
            </a:pPr>
            <a:r>
              <a:rPr lang="en-GB" sz="1600" b="0" dirty="0">
                <a:solidFill>
                  <a:srgbClr val="0F5494"/>
                </a:solidFill>
                <a:latin typeface="+mn-lt"/>
              </a:rPr>
              <a:t>Ensuring </a:t>
            </a:r>
            <a:r>
              <a:rPr lang="en-GB" sz="1600" dirty="0">
                <a:solidFill>
                  <a:srgbClr val="0F5494"/>
                </a:solidFill>
                <a:latin typeface="+mn-lt"/>
              </a:rPr>
              <a:t>backward compatibility </a:t>
            </a:r>
            <a:r>
              <a:rPr lang="en-GB" sz="1600" b="0" dirty="0">
                <a:solidFill>
                  <a:srgbClr val="0F5494"/>
                </a:solidFill>
                <a:latin typeface="+mn-lt"/>
              </a:rPr>
              <a:t>to make sure that properties and classes introduced in former specifications can still be used.</a:t>
            </a:r>
          </a:p>
          <a:p>
            <a:pPr>
              <a:buFontTx/>
              <a:buChar char="-"/>
            </a:pPr>
            <a:endParaRPr lang="en-GB" sz="1400" dirty="0" smtClean="0">
              <a:solidFill>
                <a:schemeClr val="tx1">
                  <a:lumMod val="75000"/>
                </a:schemeClr>
              </a:solidFill>
            </a:endParaRPr>
          </a:p>
        </p:txBody>
      </p:sp>
      <p:sp>
        <p:nvSpPr>
          <p:cNvPr id="7"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8</a:t>
            </a:fld>
            <a:endParaRPr lang="fr-FR" dirty="0"/>
          </a:p>
        </p:txBody>
      </p:sp>
    </p:spTree>
    <p:extLst>
      <p:ext uri="{BB962C8B-B14F-4D97-AF65-F5344CB8AC3E}">
        <p14:creationId xmlns:p14="http://schemas.microsoft.com/office/powerpoint/2010/main" val="3039442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268760"/>
            <a:ext cx="8424936" cy="936625"/>
          </a:xfrm>
        </p:spPr>
        <p:txBody>
          <a:bodyPr/>
          <a:lstStyle/>
          <a:p>
            <a:r>
              <a:rPr lang="en-US" dirty="0" smtClean="0"/>
              <a:t>ADMS-AP: The benefits</a:t>
            </a:r>
            <a:endParaRPr lang="en-US" dirty="0"/>
          </a:p>
        </p:txBody>
      </p:sp>
      <p:sp>
        <p:nvSpPr>
          <p:cNvPr id="7" name="Slide Number Placeholder 45"/>
          <p:cNvSpPr>
            <a:spLocks noGrp="1"/>
          </p:cNvSpPr>
          <p:nvPr>
            <p:ph type="sldNum" sz="quarter" idx="10"/>
          </p:nvPr>
        </p:nvSpPr>
        <p:spPr>
          <a:xfrm>
            <a:off x="8705850" y="6413500"/>
            <a:ext cx="363538" cy="368300"/>
          </a:xfrm>
          <a:solidFill>
            <a:schemeClr val="bg1"/>
          </a:solidFill>
        </p:spPr>
        <p:txBody>
          <a:bodyPr anchor="ctr"/>
          <a:lstStyle/>
          <a:p>
            <a:pPr algn="ctr"/>
            <a:fld id="{2FADF75E-7005-40A6-9B69-A381B438EB09}" type="slidenum">
              <a:rPr lang="fr-FR" smtClean="0"/>
              <a:pPr algn="ctr"/>
              <a:t>9</a:t>
            </a:fld>
            <a:endParaRPr lang="fr-FR" dirty="0"/>
          </a:p>
        </p:txBody>
      </p:sp>
      <p:sp>
        <p:nvSpPr>
          <p:cNvPr id="12" name="TextBox 11"/>
          <p:cNvSpPr txBox="1"/>
          <p:nvPr/>
        </p:nvSpPr>
        <p:spPr>
          <a:xfrm>
            <a:off x="187319" y="2636912"/>
            <a:ext cx="8784976" cy="2616101"/>
          </a:xfrm>
          <a:prstGeom prst="rect">
            <a:avLst/>
          </a:prstGeom>
          <a:noFill/>
        </p:spPr>
        <p:txBody>
          <a:bodyPr wrap="square" rtlCol="0">
            <a:spAutoFit/>
          </a:bodyPr>
          <a:lstStyle/>
          <a:p>
            <a:pPr marL="742950" lvl="1" indent="-285750" eaLnBrk="0" hangingPunct="0">
              <a:spcBef>
                <a:spcPct val="20000"/>
              </a:spcBef>
              <a:buClr>
                <a:srgbClr val="00AEF0"/>
              </a:buClr>
              <a:buFont typeface="Courier New"/>
              <a:buChar char="o"/>
              <a:tabLst>
                <a:tab pos="7623175" algn="l"/>
              </a:tabLst>
            </a:pPr>
            <a:r>
              <a:rPr lang="en-GB" sz="2000" dirty="0" smtClean="0">
                <a:solidFill>
                  <a:srgbClr val="0F5494"/>
                </a:solidFill>
                <a:latin typeface="+mn-lt"/>
              </a:rPr>
              <a:t>Easier to federate </a:t>
            </a:r>
            <a:r>
              <a:rPr lang="en-GB" sz="2000" b="0" dirty="0">
                <a:solidFill>
                  <a:srgbClr val="0F5494"/>
                </a:solidFill>
              </a:rPr>
              <a:t>interoperability solutions</a:t>
            </a:r>
            <a:endParaRPr lang="en-GB" sz="2000" dirty="0" smtClean="0">
              <a:solidFill>
                <a:srgbClr val="0F5494"/>
              </a:solidFill>
              <a:latin typeface="+mn-lt"/>
            </a:endParaRPr>
          </a:p>
          <a:p>
            <a:pPr marL="742950" lvl="1" indent="-285750" eaLnBrk="0" hangingPunct="0">
              <a:spcBef>
                <a:spcPct val="20000"/>
              </a:spcBef>
              <a:buClr>
                <a:srgbClr val="00AEF0"/>
              </a:buClr>
              <a:buFont typeface="Courier New"/>
              <a:buChar char="o"/>
              <a:tabLst>
                <a:tab pos="7623175" algn="l"/>
              </a:tabLst>
            </a:pPr>
            <a:endParaRPr lang="en-GB" sz="2000" b="0" dirty="0">
              <a:solidFill>
                <a:srgbClr val="0F5494"/>
              </a:solidFill>
              <a:latin typeface="+mn-lt"/>
            </a:endParaRPr>
          </a:p>
          <a:p>
            <a:pPr marL="742950" lvl="1" indent="-285750" eaLnBrk="0" hangingPunct="0">
              <a:spcBef>
                <a:spcPct val="20000"/>
              </a:spcBef>
              <a:buClr>
                <a:srgbClr val="00AEF0"/>
              </a:buClr>
              <a:buFont typeface="Courier New"/>
              <a:buChar char="o"/>
              <a:tabLst>
                <a:tab pos="7623175" algn="l"/>
              </a:tabLst>
            </a:pPr>
            <a:r>
              <a:rPr lang="en-GB" sz="2000" b="0" dirty="0" smtClean="0">
                <a:solidFill>
                  <a:srgbClr val="0F5494"/>
                </a:solidFill>
                <a:latin typeface="+mn-lt"/>
              </a:rPr>
              <a:t>Easier </a:t>
            </a:r>
            <a:r>
              <a:rPr lang="en-GB" sz="2000" dirty="0" smtClean="0">
                <a:solidFill>
                  <a:srgbClr val="0F5494"/>
                </a:solidFill>
                <a:latin typeface="+mn-lt"/>
              </a:rPr>
              <a:t>to search for and to find </a:t>
            </a:r>
            <a:r>
              <a:rPr lang="en-GB" sz="2000" b="0" dirty="0">
                <a:solidFill>
                  <a:srgbClr val="0F5494"/>
                </a:solidFill>
              </a:rPr>
              <a:t>interoperability solutions</a:t>
            </a:r>
            <a:endParaRPr lang="en-GB" sz="2000" b="0" dirty="0" smtClean="0">
              <a:solidFill>
                <a:srgbClr val="0F5494"/>
              </a:solidFill>
              <a:latin typeface="+mn-lt"/>
            </a:endParaRPr>
          </a:p>
          <a:p>
            <a:pPr lvl="1" eaLnBrk="0" hangingPunct="0">
              <a:spcBef>
                <a:spcPct val="20000"/>
              </a:spcBef>
              <a:buClr>
                <a:srgbClr val="00AEF0"/>
              </a:buClr>
              <a:tabLst>
                <a:tab pos="7623175" algn="l"/>
              </a:tabLst>
            </a:pPr>
            <a:endParaRPr lang="en-GB" sz="2000" b="0" dirty="0">
              <a:solidFill>
                <a:srgbClr val="0F5494"/>
              </a:solidFill>
              <a:latin typeface="+mn-lt"/>
            </a:endParaRPr>
          </a:p>
          <a:p>
            <a:pPr marL="742950" lvl="1" indent="-285750" eaLnBrk="0" hangingPunct="0">
              <a:spcBef>
                <a:spcPct val="20000"/>
              </a:spcBef>
              <a:buClr>
                <a:srgbClr val="00AEF0"/>
              </a:buClr>
              <a:buFont typeface="Courier New"/>
              <a:buChar char="o"/>
              <a:tabLst>
                <a:tab pos="7623175" algn="l"/>
              </a:tabLst>
            </a:pPr>
            <a:r>
              <a:rPr lang="en-GB" sz="2000" dirty="0">
                <a:solidFill>
                  <a:srgbClr val="0F5494"/>
                </a:solidFill>
                <a:latin typeface="+mn-lt"/>
              </a:rPr>
              <a:t>Increased reuse </a:t>
            </a:r>
            <a:r>
              <a:rPr lang="en-GB" sz="2000" b="0" dirty="0">
                <a:solidFill>
                  <a:srgbClr val="0F5494"/>
                </a:solidFill>
                <a:latin typeface="+mn-lt"/>
              </a:rPr>
              <a:t>of </a:t>
            </a:r>
            <a:r>
              <a:rPr lang="en-GB" sz="2000" b="0" dirty="0" smtClean="0">
                <a:solidFill>
                  <a:srgbClr val="0F5494"/>
                </a:solidFill>
                <a:latin typeface="+mn-lt"/>
              </a:rPr>
              <a:t>interoperability solutions</a:t>
            </a:r>
          </a:p>
          <a:p>
            <a:pPr lvl="1" eaLnBrk="0" hangingPunct="0">
              <a:spcBef>
                <a:spcPct val="20000"/>
              </a:spcBef>
              <a:buClr>
                <a:srgbClr val="00AEF0"/>
              </a:buClr>
              <a:tabLst>
                <a:tab pos="7623175" algn="l"/>
              </a:tabLst>
            </a:pPr>
            <a:endParaRPr lang="en-GB" sz="2000" b="0" dirty="0">
              <a:solidFill>
                <a:srgbClr val="0F5494"/>
              </a:solidFill>
              <a:latin typeface="+mn-lt"/>
            </a:endParaRPr>
          </a:p>
          <a:p>
            <a:pPr marL="742950" lvl="1" indent="-285750" eaLnBrk="0" hangingPunct="0">
              <a:spcBef>
                <a:spcPct val="20000"/>
              </a:spcBef>
              <a:buClr>
                <a:srgbClr val="00AEF0"/>
              </a:buClr>
              <a:buFont typeface="Courier New"/>
              <a:buChar char="o"/>
              <a:tabLst>
                <a:tab pos="7623175" algn="l"/>
              </a:tabLst>
            </a:pPr>
            <a:r>
              <a:rPr lang="en-GB" sz="2000" dirty="0">
                <a:solidFill>
                  <a:srgbClr val="0F5494"/>
                </a:solidFill>
                <a:latin typeface="+mn-lt"/>
              </a:rPr>
              <a:t>Increased coordination </a:t>
            </a:r>
            <a:r>
              <a:rPr lang="en-GB" sz="2000" b="0" dirty="0">
                <a:solidFill>
                  <a:srgbClr val="0F5494"/>
                </a:solidFill>
                <a:latin typeface="+mn-lt"/>
              </a:rPr>
              <a:t>across borders and sectors</a:t>
            </a:r>
          </a:p>
        </p:txBody>
      </p:sp>
    </p:spTree>
    <p:extLst>
      <p:ext uri="{BB962C8B-B14F-4D97-AF65-F5344CB8AC3E}">
        <p14:creationId xmlns:p14="http://schemas.microsoft.com/office/powerpoint/2010/main" val="3778503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Genèse">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2606</TotalTime>
  <Words>1983</Words>
  <Application>Microsoft Office PowerPoint</Application>
  <PresentationFormat>Diaprojekcija na zaslonu (4:3)</PresentationFormat>
  <Paragraphs>327</Paragraphs>
  <Slides>27</Slides>
  <Notes>15</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27</vt:i4>
      </vt:variant>
    </vt:vector>
  </HeadingPairs>
  <TitlesOfParts>
    <vt:vector size="36" baseType="lpstr">
      <vt:lpstr>SimSun-ExtB</vt:lpstr>
      <vt:lpstr>Arial</vt:lpstr>
      <vt:lpstr>Consolas</vt:lpstr>
      <vt:lpstr>Constantia</vt:lpstr>
      <vt:lpstr>Courier New</vt:lpstr>
      <vt:lpstr>Segoe UI</vt:lpstr>
      <vt:lpstr>Verdana</vt:lpstr>
      <vt:lpstr>Wingdings 3</vt:lpstr>
      <vt:lpstr>Default Design</vt:lpstr>
      <vt:lpstr>PowerPointova predstavitev</vt:lpstr>
      <vt:lpstr>Learning objectives</vt:lpstr>
      <vt:lpstr>Outline</vt:lpstr>
      <vt:lpstr>PowerPointova predstavitev</vt:lpstr>
      <vt:lpstr>PowerPointova predstavitev</vt:lpstr>
      <vt:lpstr>ADMS: Common vocabulary for semantic interoperability solutions</vt:lpstr>
      <vt:lpstr>ADMS to ADMS-AP:  Definition of Application Profile</vt:lpstr>
      <vt:lpstr>ADMS-AP: Common vocabulary for all interoperability solutions</vt:lpstr>
      <vt:lpstr>ADMS-AP: The benefits</vt:lpstr>
      <vt:lpstr>PowerPointova predstavitev</vt:lpstr>
      <vt:lpstr>PowerPointova predstavitev</vt:lpstr>
      <vt:lpstr>PowerPointova predstavitev</vt:lpstr>
      <vt:lpstr>Outline</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Outline</vt:lpstr>
      <vt:lpstr>PowerPointova predstavitev</vt:lpstr>
      <vt:lpstr>PowerPointova predstavitev</vt:lpstr>
      <vt:lpstr>PowerPointova predstavitev</vt:lpstr>
      <vt:lpstr>Related learning resources</vt:lpstr>
      <vt:lpstr>Disclaimers </vt:lpstr>
      <vt:lpstr>PowerPointova predstavitev</vt:lpstr>
    </vt:vector>
  </TitlesOfParts>
  <Company>European Commission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ISA</dc:subject>
  <dc:creator>Tipik</dc:creator>
  <cp:lastModifiedBy>Danica Šaponja</cp:lastModifiedBy>
  <cp:revision>247</cp:revision>
  <dcterms:created xsi:type="dcterms:W3CDTF">2011-10-28T10:25:18Z</dcterms:created>
  <dcterms:modified xsi:type="dcterms:W3CDTF">2016-07-22T12:44:58Z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